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62" r:id="rId6"/>
    <p:sldId id="263" r:id="rId7"/>
    <p:sldId id="264" r:id="rId8"/>
    <p:sldId id="258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6C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DA21-AA14-568C-DF87-AD5F67F6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2335C-7EAC-7F2C-C1BB-079096A86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50C0F-09AB-AD2B-B80F-9D2F1916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7D9B-BB19-BE26-2137-4E97D6E5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FBBD-2F75-C628-8116-981ADB6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74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0FB4-2A6F-992A-6068-75A6F503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C4A70-16E3-F3BA-AFCF-85C85709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63F7E-AB03-1300-D02F-FF1DF02A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4778-BB33-D521-0CBF-147587B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82DA0-17F0-7105-057F-6DDE2868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807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B29D8-38C3-011F-DD66-77E71F6A0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19992-4D2F-208B-6DED-0F603B1B4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9EC47-FB64-2764-D0BB-D186A370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3D33-555A-C73B-F946-3C08E8AE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E4AD7-8B8F-5B84-9787-D6ADC782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18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CBE8-ED7A-76C1-8A83-EAA328D5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B0B1-57F0-9451-1C6C-485C84436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BA1F-9CD1-81A8-9331-9CA10A44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17F2-844E-A32B-1F65-295FD75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37C3-A81C-40F8-12EC-1706A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632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0A38-4741-486B-6774-A51ABB98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5389-0C8C-9BD9-79C3-B7A04130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EC24-8D03-87F3-0369-39CA7D03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46FC-0918-DD84-A723-F9CFA740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E591-A999-B6F7-6645-288DBA6D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58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FB09-4136-030B-83BA-646DFD73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5C43-0775-710A-0979-B3A56D4DB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38A4E-53AF-F88B-0851-F06406C97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FE64A-A1E7-C753-4985-4FD711AB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3EFA9-7D51-5429-0CC0-C3D1ACE7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82CFC-3B2E-BE39-0668-899151F4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391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EB07-CE81-C587-CC96-73836921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71327-8DC0-4714-C594-8865DB8E1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04EA7-B6C8-D8B9-4ECD-FD939BA22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2BA22-DF78-E98F-8E62-FD5C8A1DB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789F4-28FC-EAFD-D455-C087E21E2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350D7-A4DF-3213-7577-C1C368CD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44095-13AB-A229-F013-B49061F7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D26A9-BCF2-0A0C-3CF2-A7AD4973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954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1BDC-70F3-CBE2-9826-293C63CC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F2642-4371-0A19-BCD9-8027206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FD22A-A58D-88EB-2D7E-59AA787D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8B88-A5DC-A01F-FC85-C8186D58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74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23DCA-0EEE-571E-EB06-017A9485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422DD-BA66-6C02-4180-4685A4FC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CDDA7-8D58-8EC1-F667-A06FC3F8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60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065C-AC93-6A7F-6BA1-CBDD24B1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DA04-F1D3-0ED1-1072-7B62AC51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29E59-0248-7E52-FE95-396537EB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7E2F8-9BA6-31A8-EE24-1B8F4184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6DBF1-9D9E-F367-5250-BAAA6255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00155-E4FD-4D9B-B206-66704483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03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3735-0995-BCBD-47C0-BDC30ED1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E1D33-0670-0AA0-BC47-719E0F1D0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3AB52-7CE9-962B-CEAA-5607FCD7B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B6391-521D-72F1-95CA-588D0775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3AC1F-7CA6-74C1-6FBD-1772AB70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C72FA-1517-CF90-4CE4-B66B928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989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4BEE6-4277-5D11-95BB-7555E33F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35EAB-2214-E3E5-F7BF-EB2E28BD9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8BD1F-EAF4-932E-B6AE-4E1D18A4F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4322-EA3C-41FC-90FE-35081FAA3435}" type="datetimeFigureOut">
              <a:rPr lang="sr-Latn-RS" smtClean="0"/>
              <a:t>5.12.2023.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2553C-8DC4-571C-B0D7-EBD0D9D0F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0BE4C-5511-D352-4E8D-79516C3A1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8AB9-7D40-4ABB-8EF6-7F696F96F5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30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70C0-8402-3157-174B-187EF65C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4" y="1122363"/>
            <a:ext cx="6559826" cy="2387600"/>
          </a:xfrm>
        </p:spPr>
        <p:txBody>
          <a:bodyPr/>
          <a:lstStyle/>
          <a:p>
            <a:pPr algn="l"/>
            <a:r>
              <a:rPr lang="sr-Latn-RS" dirty="0"/>
              <a:t> DANAPE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5C7A0-E325-453D-8AB2-E4169151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4" y="3378345"/>
            <a:ext cx="6559827" cy="1655762"/>
          </a:xfrm>
        </p:spPr>
        <p:txBody>
          <a:bodyPr/>
          <a:lstStyle/>
          <a:p>
            <a:pPr algn="l"/>
            <a:r>
              <a:rPr lang="sr-Latn-RS" i="1" dirty="0"/>
              <a:t>    sistemi za prikupljanje podataka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0" y="0"/>
            <a:ext cx="4015409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497E1139-E943-AE36-5A18-AB183CFDEF08}"/>
              </a:ext>
            </a:extLst>
          </p:cNvPr>
          <p:cNvGrpSpPr/>
          <p:nvPr/>
        </p:nvGrpSpPr>
        <p:grpSpPr>
          <a:xfrm>
            <a:off x="373950" y="1014722"/>
            <a:ext cx="3322222" cy="4596100"/>
            <a:chOff x="373950" y="1014722"/>
            <a:chExt cx="3322222" cy="4596100"/>
          </a:xfrm>
          <a:solidFill>
            <a:schemeClr val="bg1"/>
          </a:solidFill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32823C3F-1561-DC2C-8798-1F9B8D24005D}"/>
                </a:ext>
              </a:extLst>
            </p:cNvPr>
            <p:cNvGrpSpPr/>
            <p:nvPr/>
          </p:nvGrpSpPr>
          <p:grpSpPr>
            <a:xfrm>
              <a:off x="1904192" y="1014722"/>
              <a:ext cx="853567" cy="1017829"/>
              <a:chOff x="1904192" y="1014722"/>
              <a:chExt cx="853567" cy="1017829"/>
            </a:xfrm>
            <a:solidFill>
              <a:schemeClr val="bg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6A9717-6CAE-1DFD-B963-B21DF9E6C74C}"/>
                  </a:ext>
                </a:extLst>
              </p:cNvPr>
              <p:cNvSpPr/>
              <p:nvPr/>
            </p:nvSpPr>
            <p:spPr>
              <a:xfrm>
                <a:off x="2434266" y="1520391"/>
                <a:ext cx="224950" cy="291957"/>
              </a:xfrm>
              <a:custGeom>
                <a:avLst/>
                <a:gdLst>
                  <a:gd name="connsiteX0" fmla="*/ 187873 w 224950"/>
                  <a:gd name="connsiteY0" fmla="*/ 291957 h 291957"/>
                  <a:gd name="connsiteX1" fmla="*/ 92107 w 224950"/>
                  <a:gd name="connsiteY1" fmla="*/ 233997 h 291957"/>
                  <a:gd name="connsiteX2" fmla="*/ 8648 w 224950"/>
                  <a:gd name="connsiteY2" fmla="*/ 184992 h 291957"/>
                  <a:gd name="connsiteX3" fmla="*/ 94445 w 224950"/>
                  <a:gd name="connsiteY3" fmla="*/ 105452 h 291957"/>
                  <a:gd name="connsiteX4" fmla="*/ 168220 w 224950"/>
                  <a:gd name="connsiteY4" fmla="*/ 35389 h 291957"/>
                  <a:gd name="connsiteX5" fmla="*/ 178188 w 224950"/>
                  <a:gd name="connsiteY5" fmla="*/ 172891 h 29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950" h="291957">
                    <a:moveTo>
                      <a:pt x="187873" y="291957"/>
                    </a:moveTo>
                    <a:lnTo>
                      <a:pt x="92107" y="233997"/>
                    </a:lnTo>
                    <a:lnTo>
                      <a:pt x="8648" y="184992"/>
                    </a:lnTo>
                    <a:lnTo>
                      <a:pt x="94445" y="105452"/>
                    </a:lnTo>
                    <a:lnTo>
                      <a:pt x="168220" y="35389"/>
                    </a:lnTo>
                    <a:lnTo>
                      <a:pt x="178188" y="172891"/>
                    </a:lnTo>
                    <a:close/>
                  </a:path>
                </a:pathLst>
              </a:custGeom>
              <a:solidFill>
                <a:schemeClr val="bg1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9C9DB1-6607-97D9-7A7B-5242615E9CD4}"/>
                  </a:ext>
                </a:extLst>
              </p:cNvPr>
              <p:cNvSpPr/>
              <p:nvPr/>
            </p:nvSpPr>
            <p:spPr>
              <a:xfrm>
                <a:off x="2007761" y="1077878"/>
                <a:ext cx="575871" cy="829298"/>
              </a:xfrm>
              <a:custGeom>
                <a:avLst/>
                <a:gdLst>
                  <a:gd name="connsiteX0" fmla="*/ 0 w 575871"/>
                  <a:gd name="connsiteY0" fmla="*/ 219485 h 829298"/>
                  <a:gd name="connsiteX1" fmla="*/ 574805 w 575871"/>
                  <a:gd name="connsiteY1" fmla="*/ 610893 h 82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5871" h="829298">
                    <a:moveTo>
                      <a:pt x="0" y="219485"/>
                    </a:moveTo>
                    <a:cubicBezTo>
                      <a:pt x="232252" y="217477"/>
                      <a:pt x="447796" y="364298"/>
                      <a:pt x="574805" y="610893"/>
                    </a:cubicBezTo>
                  </a:path>
                </a:pathLst>
              </a:custGeom>
              <a:solidFill>
                <a:schemeClr val="bg1"/>
              </a:solidFill>
              <a:ln w="736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3276EE-5239-5E06-8FE6-352E35380EDE}"/>
                </a:ext>
              </a:extLst>
            </p:cNvPr>
            <p:cNvSpPr/>
            <p:nvPr/>
          </p:nvSpPr>
          <p:spPr>
            <a:xfrm>
              <a:off x="1264794" y="1246921"/>
              <a:ext cx="653405" cy="653577"/>
            </a:xfrm>
            <a:custGeom>
              <a:avLst/>
              <a:gdLst>
                <a:gd name="connsiteX0" fmla="*/ 116169 w 653405"/>
                <a:gd name="connsiteY0" fmla="*/ 652466 h 653577"/>
                <a:gd name="connsiteX1" fmla="*/ 42093 w 653405"/>
                <a:gd name="connsiteY1" fmla="*/ 616699 h 653577"/>
                <a:gd name="connsiteX2" fmla="*/ 3270 w 653405"/>
                <a:gd name="connsiteY2" fmla="*/ 550775 h 653577"/>
                <a:gd name="connsiteX3" fmla="*/ -183 w 653405"/>
                <a:gd name="connsiteY3" fmla="*/ 538205 h 653577"/>
                <a:gd name="connsiteX4" fmla="*/ -194 w 653405"/>
                <a:gd name="connsiteY4" fmla="*/ 437908 h 653577"/>
                <a:gd name="connsiteX5" fmla="*/ 7110 w 653405"/>
                <a:gd name="connsiteY5" fmla="*/ 308847 h 653577"/>
                <a:gd name="connsiteX6" fmla="*/ 100340 w 653405"/>
                <a:gd name="connsiteY6" fmla="*/ 222331 h 653577"/>
                <a:gd name="connsiteX7" fmla="*/ 112233 w 653405"/>
                <a:gd name="connsiteY7" fmla="*/ 218867 h 653577"/>
                <a:gd name="connsiteX8" fmla="*/ 210622 w 653405"/>
                <a:gd name="connsiteY8" fmla="*/ 218438 h 653577"/>
                <a:gd name="connsiteX9" fmla="*/ 319198 w 653405"/>
                <a:gd name="connsiteY9" fmla="*/ 219457 h 653577"/>
                <a:gd name="connsiteX10" fmla="*/ 433555 w 653405"/>
                <a:gd name="connsiteY10" fmla="*/ 333814 h 653577"/>
                <a:gd name="connsiteX11" fmla="*/ 434574 w 653405"/>
                <a:gd name="connsiteY11" fmla="*/ 442391 h 653577"/>
                <a:gd name="connsiteX12" fmla="*/ 434135 w 653405"/>
                <a:gd name="connsiteY12" fmla="*/ 540779 h 653577"/>
                <a:gd name="connsiteX13" fmla="*/ 430670 w 653405"/>
                <a:gd name="connsiteY13" fmla="*/ 552673 h 653577"/>
                <a:gd name="connsiteX14" fmla="*/ 327649 w 653405"/>
                <a:gd name="connsiteY14" fmla="*/ 650954 h 653577"/>
                <a:gd name="connsiteX15" fmla="*/ 221486 w 653405"/>
                <a:gd name="connsiteY15" fmla="*/ 653313 h 653577"/>
                <a:gd name="connsiteX16" fmla="*/ 116180 w 653405"/>
                <a:gd name="connsiteY16" fmla="*/ 652477 h 653577"/>
                <a:gd name="connsiteX17" fmla="*/ 318351 w 653405"/>
                <a:gd name="connsiteY17" fmla="*/ 596966 h 653577"/>
                <a:gd name="connsiteX18" fmla="*/ 377058 w 653405"/>
                <a:gd name="connsiteY18" fmla="*/ 542141 h 653577"/>
                <a:gd name="connsiteX19" fmla="*/ 380554 w 653405"/>
                <a:gd name="connsiteY19" fmla="*/ 531824 h 653577"/>
                <a:gd name="connsiteX20" fmla="*/ 380554 w 653405"/>
                <a:gd name="connsiteY20" fmla="*/ 437265 h 653577"/>
                <a:gd name="connsiteX21" fmla="*/ 371963 w 653405"/>
                <a:gd name="connsiteY21" fmla="*/ 317867 h 653577"/>
                <a:gd name="connsiteX22" fmla="*/ 335124 w 653405"/>
                <a:gd name="connsiteY22" fmla="*/ 281027 h 653577"/>
                <a:gd name="connsiteX23" fmla="*/ 215726 w 653405"/>
                <a:gd name="connsiteY23" fmla="*/ 272437 h 653577"/>
                <a:gd name="connsiteX24" fmla="*/ 121177 w 653405"/>
                <a:gd name="connsiteY24" fmla="*/ 272437 h 653577"/>
                <a:gd name="connsiteX25" fmla="*/ 110849 w 653405"/>
                <a:gd name="connsiteY25" fmla="*/ 275944 h 653577"/>
                <a:gd name="connsiteX26" fmla="*/ 56036 w 653405"/>
                <a:gd name="connsiteY26" fmla="*/ 334651 h 653577"/>
                <a:gd name="connsiteX27" fmla="*/ 56025 w 653405"/>
                <a:gd name="connsiteY27" fmla="*/ 536983 h 653577"/>
                <a:gd name="connsiteX28" fmla="*/ 115429 w 653405"/>
                <a:gd name="connsiteY28" fmla="*/ 596891 h 653577"/>
                <a:gd name="connsiteX29" fmla="*/ 318351 w 653405"/>
                <a:gd name="connsiteY29" fmla="*/ 597019 h 653577"/>
                <a:gd name="connsiteX30" fmla="*/ 128352 w 653405"/>
                <a:gd name="connsiteY30" fmla="*/ 380166 h 653577"/>
                <a:gd name="connsiteX31" fmla="*/ 109134 w 653405"/>
                <a:gd name="connsiteY31" fmla="*/ 360369 h 653577"/>
                <a:gd name="connsiteX32" fmla="*/ 123258 w 653405"/>
                <a:gd name="connsiteY32" fmla="*/ 330093 h 653577"/>
                <a:gd name="connsiteX33" fmla="*/ 154424 w 653405"/>
                <a:gd name="connsiteY33" fmla="*/ 335015 h 653577"/>
                <a:gd name="connsiteX34" fmla="*/ 159465 w 653405"/>
                <a:gd name="connsiteY34" fmla="*/ 365956 h 653577"/>
                <a:gd name="connsiteX35" fmla="*/ 141619 w 653405"/>
                <a:gd name="connsiteY35" fmla="*/ 380295 h 653577"/>
                <a:gd name="connsiteX36" fmla="*/ 128352 w 653405"/>
                <a:gd name="connsiteY36" fmla="*/ 380177 h 653577"/>
                <a:gd name="connsiteX37" fmla="*/ 507706 w 653405"/>
                <a:gd name="connsiteY37" fmla="*/ 325063 h 653577"/>
                <a:gd name="connsiteX38" fmla="*/ 491382 w 653405"/>
                <a:gd name="connsiteY38" fmla="*/ 308064 h 653577"/>
                <a:gd name="connsiteX39" fmla="*/ 489806 w 653405"/>
                <a:gd name="connsiteY39" fmla="*/ 295774 h 653577"/>
                <a:gd name="connsiteX40" fmla="*/ 465418 w 653405"/>
                <a:gd name="connsiteY40" fmla="*/ 221795 h 653577"/>
                <a:gd name="connsiteX41" fmla="*/ 431207 w 653405"/>
                <a:gd name="connsiteY41" fmla="*/ 187519 h 653577"/>
                <a:gd name="connsiteX42" fmla="*/ 357217 w 653405"/>
                <a:gd name="connsiteY42" fmla="*/ 163185 h 653577"/>
                <a:gd name="connsiteX43" fmla="*/ 334480 w 653405"/>
                <a:gd name="connsiteY43" fmla="*/ 154862 h 653577"/>
                <a:gd name="connsiteX44" fmla="*/ 340937 w 653405"/>
                <a:gd name="connsiteY44" fmla="*/ 112146 h 653577"/>
                <a:gd name="connsiteX45" fmla="*/ 359919 w 653405"/>
                <a:gd name="connsiteY45" fmla="*/ 109197 h 653577"/>
                <a:gd name="connsiteX46" fmla="*/ 540191 w 653405"/>
                <a:gd name="connsiteY46" fmla="*/ 260704 h 653577"/>
                <a:gd name="connsiteX47" fmla="*/ 543386 w 653405"/>
                <a:gd name="connsiteY47" fmla="*/ 305458 h 653577"/>
                <a:gd name="connsiteX48" fmla="*/ 507706 w 653405"/>
                <a:gd name="connsiteY48" fmla="*/ 325063 h 653577"/>
                <a:gd name="connsiteX49" fmla="*/ 614009 w 653405"/>
                <a:gd name="connsiteY49" fmla="*/ 323433 h 653577"/>
                <a:gd name="connsiteX50" fmla="*/ 598350 w 653405"/>
                <a:gd name="connsiteY50" fmla="*/ 287741 h 653577"/>
                <a:gd name="connsiteX51" fmla="*/ 591165 w 653405"/>
                <a:gd name="connsiteY51" fmla="*/ 239212 h 653577"/>
                <a:gd name="connsiteX52" fmla="*/ 438692 w 653405"/>
                <a:gd name="connsiteY52" fmla="*/ 69526 h 653577"/>
                <a:gd name="connsiteX53" fmla="*/ 365003 w 653405"/>
                <a:gd name="connsiteY53" fmla="*/ 54683 h 653577"/>
                <a:gd name="connsiteX54" fmla="*/ 340701 w 653405"/>
                <a:gd name="connsiteY54" fmla="*/ 50554 h 653577"/>
                <a:gd name="connsiteX55" fmla="*/ 334524 w 653405"/>
                <a:gd name="connsiteY55" fmla="*/ 7902 h 653577"/>
                <a:gd name="connsiteX56" fmla="*/ 367041 w 653405"/>
                <a:gd name="connsiteY56" fmla="*/ 52 h 653577"/>
                <a:gd name="connsiteX57" fmla="*/ 565265 w 653405"/>
                <a:gd name="connsiteY57" fmla="*/ 87726 h 653577"/>
                <a:gd name="connsiteX58" fmla="*/ 652918 w 653405"/>
                <a:gd name="connsiteY58" fmla="*/ 285629 h 653577"/>
                <a:gd name="connsiteX59" fmla="*/ 645131 w 653405"/>
                <a:gd name="connsiteY59" fmla="*/ 318414 h 653577"/>
                <a:gd name="connsiteX60" fmla="*/ 614009 w 653405"/>
                <a:gd name="connsiteY60" fmla="*/ 323433 h 6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53405" h="653577">
                  <a:moveTo>
                    <a:pt x="116169" y="652466"/>
                  </a:moveTo>
                  <a:cubicBezTo>
                    <a:pt x="89326" y="648444"/>
                    <a:pt x="62835" y="635650"/>
                    <a:pt x="42093" y="616699"/>
                  </a:cubicBezTo>
                  <a:cubicBezTo>
                    <a:pt x="25299" y="601341"/>
                    <a:pt x="10059" y="575474"/>
                    <a:pt x="3270" y="550775"/>
                  </a:cubicBezTo>
                  <a:lnTo>
                    <a:pt x="-183" y="538205"/>
                  </a:lnTo>
                  <a:lnTo>
                    <a:pt x="-194" y="437908"/>
                  </a:lnTo>
                  <a:cubicBezTo>
                    <a:pt x="-204" y="328892"/>
                    <a:pt x="-290" y="330157"/>
                    <a:pt x="7110" y="308847"/>
                  </a:cubicBezTo>
                  <a:cubicBezTo>
                    <a:pt x="21631" y="266989"/>
                    <a:pt x="55778" y="235297"/>
                    <a:pt x="100340" y="222331"/>
                  </a:cubicBezTo>
                  <a:lnTo>
                    <a:pt x="112233" y="218867"/>
                  </a:lnTo>
                  <a:lnTo>
                    <a:pt x="210622" y="218438"/>
                  </a:lnTo>
                  <a:cubicBezTo>
                    <a:pt x="280064" y="218106"/>
                    <a:pt x="312012" y="218427"/>
                    <a:pt x="319198" y="219457"/>
                  </a:cubicBezTo>
                  <a:cubicBezTo>
                    <a:pt x="377283" y="227812"/>
                    <a:pt x="425201" y="275730"/>
                    <a:pt x="433555" y="333814"/>
                  </a:cubicBezTo>
                  <a:cubicBezTo>
                    <a:pt x="434595" y="341000"/>
                    <a:pt x="434896" y="372949"/>
                    <a:pt x="434574" y="442391"/>
                  </a:cubicBezTo>
                  <a:lnTo>
                    <a:pt x="434135" y="540779"/>
                  </a:lnTo>
                  <a:lnTo>
                    <a:pt x="430670" y="552673"/>
                  </a:lnTo>
                  <a:cubicBezTo>
                    <a:pt x="416020" y="603015"/>
                    <a:pt x="379052" y="638288"/>
                    <a:pt x="327649" y="650954"/>
                  </a:cubicBezTo>
                  <a:cubicBezTo>
                    <a:pt x="320313" y="652756"/>
                    <a:pt x="306661" y="653056"/>
                    <a:pt x="221486" y="653313"/>
                  </a:cubicBezTo>
                  <a:cubicBezTo>
                    <a:pt x="167723" y="653463"/>
                    <a:pt x="120330" y="653131"/>
                    <a:pt x="116180" y="652477"/>
                  </a:cubicBezTo>
                  <a:close/>
                  <a:moveTo>
                    <a:pt x="318351" y="596966"/>
                  </a:moveTo>
                  <a:cubicBezTo>
                    <a:pt x="345238" y="590628"/>
                    <a:pt x="367749" y="569607"/>
                    <a:pt x="377058" y="542141"/>
                  </a:cubicBezTo>
                  <a:lnTo>
                    <a:pt x="380554" y="531824"/>
                  </a:lnTo>
                  <a:lnTo>
                    <a:pt x="380554" y="437265"/>
                  </a:lnTo>
                  <a:cubicBezTo>
                    <a:pt x="380554" y="332452"/>
                    <a:pt x="380833" y="336538"/>
                    <a:pt x="371963" y="317867"/>
                  </a:cubicBezTo>
                  <a:cubicBezTo>
                    <a:pt x="364702" y="302616"/>
                    <a:pt x="350374" y="288288"/>
                    <a:pt x="335124" y="281027"/>
                  </a:cubicBezTo>
                  <a:cubicBezTo>
                    <a:pt x="316463" y="272147"/>
                    <a:pt x="320538" y="272437"/>
                    <a:pt x="215726" y="272437"/>
                  </a:cubicBezTo>
                  <a:lnTo>
                    <a:pt x="121177" y="272437"/>
                  </a:lnTo>
                  <a:lnTo>
                    <a:pt x="110849" y="275944"/>
                  </a:lnTo>
                  <a:cubicBezTo>
                    <a:pt x="83394" y="285253"/>
                    <a:pt x="62374" y="307764"/>
                    <a:pt x="56036" y="334651"/>
                  </a:cubicBezTo>
                  <a:cubicBezTo>
                    <a:pt x="53172" y="346781"/>
                    <a:pt x="53172" y="525743"/>
                    <a:pt x="56025" y="536983"/>
                  </a:cubicBezTo>
                  <a:cubicBezTo>
                    <a:pt x="63307" y="565618"/>
                    <a:pt x="86880" y="589394"/>
                    <a:pt x="115429" y="596891"/>
                  </a:cubicBezTo>
                  <a:cubicBezTo>
                    <a:pt x="126036" y="599679"/>
                    <a:pt x="306564" y="599743"/>
                    <a:pt x="318351" y="597019"/>
                  </a:cubicBezTo>
                  <a:close/>
                  <a:moveTo>
                    <a:pt x="128352" y="380166"/>
                  </a:moveTo>
                  <a:cubicBezTo>
                    <a:pt x="120245" y="378354"/>
                    <a:pt x="111214" y="369045"/>
                    <a:pt x="109134" y="360369"/>
                  </a:cubicBezTo>
                  <a:cubicBezTo>
                    <a:pt x="106174" y="348035"/>
                    <a:pt x="111911" y="335745"/>
                    <a:pt x="123258" y="330093"/>
                  </a:cubicBezTo>
                  <a:cubicBezTo>
                    <a:pt x="134454" y="324516"/>
                    <a:pt x="145694" y="326286"/>
                    <a:pt x="154424" y="335015"/>
                  </a:cubicBezTo>
                  <a:cubicBezTo>
                    <a:pt x="163090" y="343681"/>
                    <a:pt x="164923" y="354996"/>
                    <a:pt x="159465" y="365956"/>
                  </a:cubicBezTo>
                  <a:cubicBezTo>
                    <a:pt x="155883" y="373131"/>
                    <a:pt x="149673" y="378118"/>
                    <a:pt x="141619" y="380295"/>
                  </a:cubicBezTo>
                  <a:cubicBezTo>
                    <a:pt x="135828" y="381850"/>
                    <a:pt x="135946" y="381850"/>
                    <a:pt x="128352" y="380177"/>
                  </a:cubicBezTo>
                  <a:close/>
                  <a:moveTo>
                    <a:pt x="507706" y="325063"/>
                  </a:moveTo>
                  <a:cubicBezTo>
                    <a:pt x="501603" y="323111"/>
                    <a:pt x="493292" y="314467"/>
                    <a:pt x="491382" y="308064"/>
                  </a:cubicBezTo>
                  <a:cubicBezTo>
                    <a:pt x="490514" y="305169"/>
                    <a:pt x="489806" y="299645"/>
                    <a:pt x="489806" y="295774"/>
                  </a:cubicBezTo>
                  <a:cubicBezTo>
                    <a:pt x="489806" y="272694"/>
                    <a:pt x="480207" y="243577"/>
                    <a:pt x="465418" y="221795"/>
                  </a:cubicBezTo>
                  <a:cubicBezTo>
                    <a:pt x="458222" y="211199"/>
                    <a:pt x="441470" y="194426"/>
                    <a:pt x="431207" y="187519"/>
                  </a:cubicBezTo>
                  <a:cubicBezTo>
                    <a:pt x="409124" y="172698"/>
                    <a:pt x="380221" y="163185"/>
                    <a:pt x="357217" y="163185"/>
                  </a:cubicBezTo>
                  <a:cubicBezTo>
                    <a:pt x="346997" y="163185"/>
                    <a:pt x="340400" y="160772"/>
                    <a:pt x="334480" y="154862"/>
                  </a:cubicBezTo>
                  <a:cubicBezTo>
                    <a:pt x="321579" y="141982"/>
                    <a:pt x="324839" y="120415"/>
                    <a:pt x="340937" y="112146"/>
                  </a:cubicBezTo>
                  <a:cubicBezTo>
                    <a:pt x="346664" y="109207"/>
                    <a:pt x="348551" y="108918"/>
                    <a:pt x="359919" y="109197"/>
                  </a:cubicBezTo>
                  <a:cubicBezTo>
                    <a:pt x="446725" y="111320"/>
                    <a:pt x="522484" y="174993"/>
                    <a:pt x="540191" y="260704"/>
                  </a:cubicBezTo>
                  <a:cubicBezTo>
                    <a:pt x="543344" y="275998"/>
                    <a:pt x="545017" y="299281"/>
                    <a:pt x="543386" y="305458"/>
                  </a:cubicBezTo>
                  <a:cubicBezTo>
                    <a:pt x="539193" y="321470"/>
                    <a:pt x="523492" y="330082"/>
                    <a:pt x="507706" y="325063"/>
                  </a:cubicBezTo>
                  <a:close/>
                  <a:moveTo>
                    <a:pt x="614009" y="323433"/>
                  </a:moveTo>
                  <a:cubicBezTo>
                    <a:pt x="602212" y="317556"/>
                    <a:pt x="599745" y="311925"/>
                    <a:pt x="598350" y="287741"/>
                  </a:cubicBezTo>
                  <a:cubicBezTo>
                    <a:pt x="597181" y="267461"/>
                    <a:pt x="595712" y="257519"/>
                    <a:pt x="591165" y="239212"/>
                  </a:cubicBezTo>
                  <a:cubicBezTo>
                    <a:pt x="572043" y="162177"/>
                    <a:pt x="514098" y="97678"/>
                    <a:pt x="438692" y="69526"/>
                  </a:cubicBezTo>
                  <a:cubicBezTo>
                    <a:pt x="414680" y="60560"/>
                    <a:pt x="393081" y="56206"/>
                    <a:pt x="365003" y="54683"/>
                  </a:cubicBezTo>
                  <a:cubicBezTo>
                    <a:pt x="349356" y="53836"/>
                    <a:pt x="345956" y="53268"/>
                    <a:pt x="340701" y="50554"/>
                  </a:cubicBezTo>
                  <a:cubicBezTo>
                    <a:pt x="324817" y="42382"/>
                    <a:pt x="321686" y="20740"/>
                    <a:pt x="334524" y="7902"/>
                  </a:cubicBezTo>
                  <a:cubicBezTo>
                    <a:pt x="341880" y="556"/>
                    <a:pt x="348144" y="-956"/>
                    <a:pt x="367041" y="52"/>
                  </a:cubicBezTo>
                  <a:cubicBezTo>
                    <a:pt x="443400" y="4159"/>
                    <a:pt x="512070" y="34531"/>
                    <a:pt x="565265" y="87726"/>
                  </a:cubicBezTo>
                  <a:cubicBezTo>
                    <a:pt x="618159" y="140620"/>
                    <a:pt x="648842" y="209902"/>
                    <a:pt x="652918" y="285629"/>
                  </a:cubicBezTo>
                  <a:cubicBezTo>
                    <a:pt x="653947" y="304847"/>
                    <a:pt x="652467" y="311089"/>
                    <a:pt x="645131" y="318414"/>
                  </a:cubicBezTo>
                  <a:cubicBezTo>
                    <a:pt x="636370" y="327165"/>
                    <a:pt x="625130" y="328978"/>
                    <a:pt x="614009" y="323433"/>
                  </a:cubicBezTo>
                  <a:close/>
                </a:path>
              </a:pathLst>
            </a:custGeom>
            <a:solidFill>
              <a:schemeClr val="bg1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814CC069-3EA1-D447-E970-0C25707EDD33}"/>
                </a:ext>
              </a:extLst>
            </p:cNvPr>
            <p:cNvGrpSpPr/>
            <p:nvPr/>
          </p:nvGrpSpPr>
          <p:grpSpPr>
            <a:xfrm>
              <a:off x="2175921" y="3630759"/>
              <a:ext cx="1083409" cy="1093274"/>
              <a:chOff x="2175921" y="3630759"/>
              <a:chExt cx="1083409" cy="1093274"/>
            </a:xfrm>
            <a:solidFill>
              <a:schemeClr val="bg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405C445-61EB-E58F-3FEC-80B261180D0B}"/>
                  </a:ext>
                </a:extLst>
              </p:cNvPr>
              <p:cNvSpPr/>
              <p:nvPr/>
            </p:nvSpPr>
            <p:spPr>
              <a:xfrm>
                <a:off x="2367077" y="4269425"/>
                <a:ext cx="321822" cy="323430"/>
              </a:xfrm>
              <a:custGeom>
                <a:avLst/>
                <a:gdLst>
                  <a:gd name="connsiteX0" fmla="*/ 0 w 321822"/>
                  <a:gd name="connsiteY0" fmla="*/ 233709 h 323430"/>
                  <a:gd name="connsiteX1" fmla="*/ 78860 w 321822"/>
                  <a:gd name="connsiteY1" fmla="*/ 120151 h 323430"/>
                  <a:gd name="connsiteX2" fmla="*/ 146102 w 321822"/>
                  <a:gd name="connsiteY2" fmla="*/ 20925 h 323430"/>
                  <a:gd name="connsiteX3" fmla="*/ 204923 w 321822"/>
                  <a:gd name="connsiteY3" fmla="*/ 145474 h 323430"/>
                  <a:gd name="connsiteX4" fmla="*/ 257147 w 321822"/>
                  <a:gd name="connsiteY4" fmla="*/ 252859 h 323430"/>
                  <a:gd name="connsiteX5" fmla="*/ 119463 w 321822"/>
                  <a:gd name="connsiteY5" fmla="*/ 241867 h 32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822" h="323430">
                    <a:moveTo>
                      <a:pt x="0" y="233709"/>
                    </a:moveTo>
                    <a:lnTo>
                      <a:pt x="78860" y="120151"/>
                    </a:lnTo>
                    <a:lnTo>
                      <a:pt x="146102" y="20925"/>
                    </a:lnTo>
                    <a:lnTo>
                      <a:pt x="204923" y="145474"/>
                    </a:lnTo>
                    <a:lnTo>
                      <a:pt x="257147" y="252859"/>
                    </a:lnTo>
                    <a:lnTo>
                      <a:pt x="119463" y="241867"/>
                    </a:lnTo>
                    <a:close/>
                  </a:path>
                </a:pathLst>
              </a:custGeom>
              <a:solidFill>
                <a:schemeClr val="bg1"/>
              </a:solidFill>
              <a:ln w="21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14EC3C-3F0E-5D73-10EE-492CBFE68771}"/>
                  </a:ext>
                </a:extLst>
              </p:cNvPr>
              <p:cNvSpPr/>
              <p:nvPr/>
            </p:nvSpPr>
            <p:spPr>
              <a:xfrm rot="3737826">
                <a:off x="2576809" y="3752070"/>
                <a:ext cx="358954" cy="770373"/>
              </a:xfrm>
              <a:custGeom>
                <a:avLst/>
                <a:gdLst>
                  <a:gd name="connsiteX0" fmla="*/ 651 w 358954"/>
                  <a:gd name="connsiteY0" fmla="*/ 872 h 770373"/>
                  <a:gd name="connsiteX1" fmla="*/ 357840 w 358954"/>
                  <a:gd name="connsiteY1" fmla="*/ 771246 h 77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954" h="770373">
                    <a:moveTo>
                      <a:pt x="651" y="872"/>
                    </a:moveTo>
                    <a:cubicBezTo>
                      <a:pt x="242841" y="185415"/>
                      <a:pt x="376752" y="474334"/>
                      <a:pt x="357840" y="771246"/>
                    </a:cubicBezTo>
                  </a:path>
                </a:pathLst>
              </a:custGeom>
              <a:solidFill>
                <a:schemeClr val="bg1"/>
              </a:solidFill>
              <a:ln w="7297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3FEF77-EC75-8527-8BD9-CD6EF76DC8A4}"/>
                </a:ext>
              </a:extLst>
            </p:cNvPr>
            <p:cNvSpPr/>
            <p:nvPr/>
          </p:nvSpPr>
          <p:spPr>
            <a:xfrm>
              <a:off x="373950" y="3852579"/>
              <a:ext cx="1751597" cy="1758243"/>
            </a:xfrm>
            <a:custGeom>
              <a:avLst/>
              <a:gdLst>
                <a:gd name="connsiteX0" fmla="*/ 447139 w 1751597"/>
                <a:gd name="connsiteY0" fmla="*/ 1757829 h 1758243"/>
                <a:gd name="connsiteX1" fmla="*/ 381065 w 1751597"/>
                <a:gd name="connsiteY1" fmla="*/ 1694339 h 1758243"/>
                <a:gd name="connsiteX2" fmla="*/ 430129 w 1751597"/>
                <a:gd name="connsiteY2" fmla="*/ 1574737 h 1758243"/>
                <a:gd name="connsiteX3" fmla="*/ 505642 w 1751597"/>
                <a:gd name="connsiteY3" fmla="*/ 1565514 h 1758243"/>
                <a:gd name="connsiteX4" fmla="*/ 570419 w 1751597"/>
                <a:gd name="connsiteY4" fmla="*/ 1557910 h 1758243"/>
                <a:gd name="connsiteX5" fmla="*/ 632504 w 1751597"/>
                <a:gd name="connsiteY5" fmla="*/ 1400879 h 1758243"/>
                <a:gd name="connsiteX6" fmla="*/ 368988 w 1751597"/>
                <a:gd name="connsiteY6" fmla="*/ 1398949 h 1758243"/>
                <a:gd name="connsiteX7" fmla="*/ 105494 w 1751597"/>
                <a:gd name="connsiteY7" fmla="*/ 1400021 h 1758243"/>
                <a:gd name="connsiteX8" fmla="*/ 85288 w 1751597"/>
                <a:gd name="connsiteY8" fmla="*/ 1390734 h 1758243"/>
                <a:gd name="connsiteX9" fmla="*/ 21177 w 1751597"/>
                <a:gd name="connsiteY9" fmla="*/ 1330589 h 1758243"/>
                <a:gd name="connsiteX10" fmla="*/ 8972 w 1751597"/>
                <a:gd name="connsiteY10" fmla="*/ 1308497 h 1758243"/>
                <a:gd name="connsiteX11" fmla="*/ 4349 w 1751597"/>
                <a:gd name="connsiteY11" fmla="*/ 707014 h 1758243"/>
                <a:gd name="connsiteX12" fmla="*/ -284 w 1751597"/>
                <a:gd name="connsiteY12" fmla="*/ 105520 h 1758243"/>
                <a:gd name="connsiteX13" fmla="*/ 11578 w 1751597"/>
                <a:gd name="connsiteY13" fmla="*/ 83245 h 1758243"/>
                <a:gd name="connsiteX14" fmla="*/ 74757 w 1751597"/>
                <a:gd name="connsiteY14" fmla="*/ 22115 h 1758243"/>
                <a:gd name="connsiteX15" fmla="*/ 94823 w 1751597"/>
                <a:gd name="connsiteY15" fmla="*/ 12527 h 1758243"/>
                <a:gd name="connsiteX16" fmla="*/ 870185 w 1751597"/>
                <a:gd name="connsiteY16" fmla="*/ 6553 h 1758243"/>
                <a:gd name="connsiteX17" fmla="*/ 1645557 w 1751597"/>
                <a:gd name="connsiteY17" fmla="*/ 590 h 1758243"/>
                <a:gd name="connsiteX18" fmla="*/ 1665763 w 1751597"/>
                <a:gd name="connsiteY18" fmla="*/ 9878 h 1758243"/>
                <a:gd name="connsiteX19" fmla="*/ 1730390 w 1751597"/>
                <a:gd name="connsiteY19" fmla="*/ 72178 h 1758243"/>
                <a:gd name="connsiteX20" fmla="*/ 1742101 w 1751597"/>
                <a:gd name="connsiteY20" fmla="*/ 95514 h 1758243"/>
                <a:gd name="connsiteX21" fmla="*/ 1746702 w 1751597"/>
                <a:gd name="connsiteY21" fmla="*/ 693598 h 1758243"/>
                <a:gd name="connsiteX22" fmla="*/ 1751314 w 1751597"/>
                <a:gd name="connsiteY22" fmla="*/ 1291692 h 1758243"/>
                <a:gd name="connsiteX23" fmla="*/ 1739956 w 1751597"/>
                <a:gd name="connsiteY23" fmla="*/ 1315200 h 1758243"/>
                <a:gd name="connsiteX24" fmla="*/ 1676294 w 1751597"/>
                <a:gd name="connsiteY24" fmla="*/ 1378497 h 1758243"/>
                <a:gd name="connsiteX25" fmla="*/ 1656239 w 1751597"/>
                <a:gd name="connsiteY25" fmla="*/ 1388085 h 1758243"/>
                <a:gd name="connsiteX26" fmla="*/ 1392755 w 1751597"/>
                <a:gd name="connsiteY26" fmla="*/ 1391088 h 1758243"/>
                <a:gd name="connsiteX27" fmla="*/ 1129304 w 1751597"/>
                <a:gd name="connsiteY27" fmla="*/ 1397373 h 1758243"/>
                <a:gd name="connsiteX28" fmla="*/ 1162357 w 1751597"/>
                <a:gd name="connsiteY28" fmla="*/ 1480435 h 1758243"/>
                <a:gd name="connsiteX29" fmla="*/ 1195389 w 1751597"/>
                <a:gd name="connsiteY29" fmla="*/ 1560205 h 1758243"/>
                <a:gd name="connsiteX30" fmla="*/ 1254353 w 1751597"/>
                <a:gd name="connsiteY30" fmla="*/ 1559787 h 1758243"/>
                <a:gd name="connsiteX31" fmla="*/ 1331260 w 1751597"/>
                <a:gd name="connsiteY31" fmla="*/ 1567562 h 1758243"/>
                <a:gd name="connsiteX32" fmla="*/ 1364292 w 1751597"/>
                <a:gd name="connsiteY32" fmla="*/ 1592636 h 1758243"/>
                <a:gd name="connsiteX33" fmla="*/ 1361278 w 1751597"/>
                <a:gd name="connsiteY33" fmla="*/ 1723853 h 1758243"/>
                <a:gd name="connsiteX34" fmla="*/ 882143 w 1751597"/>
                <a:gd name="connsiteY34" fmla="*/ 1757496 h 1758243"/>
                <a:gd name="connsiteX35" fmla="*/ 447139 w 1751597"/>
                <a:gd name="connsiteY35" fmla="*/ 1757839 h 1758243"/>
                <a:gd name="connsiteX36" fmla="*/ 1318347 w 1751597"/>
                <a:gd name="connsiteY36" fmla="*/ 1699218 h 1758243"/>
                <a:gd name="connsiteX37" fmla="*/ 1341277 w 1751597"/>
                <a:gd name="connsiteY37" fmla="*/ 1656674 h 1758243"/>
                <a:gd name="connsiteX38" fmla="*/ 1317704 w 1751597"/>
                <a:gd name="connsiteY38" fmla="*/ 1614482 h 1758243"/>
                <a:gd name="connsiteX39" fmla="*/ 890250 w 1751597"/>
                <a:gd name="connsiteY39" fmla="*/ 1609410 h 1758243"/>
                <a:gd name="connsiteX40" fmla="*/ 459708 w 1751597"/>
                <a:gd name="connsiteY40" fmla="*/ 1615426 h 1758243"/>
                <a:gd name="connsiteX41" fmla="*/ 435878 w 1751597"/>
                <a:gd name="connsiteY41" fmla="*/ 1631867 h 1758243"/>
                <a:gd name="connsiteX42" fmla="*/ 459730 w 1751597"/>
                <a:gd name="connsiteY42" fmla="*/ 1711295 h 1758243"/>
                <a:gd name="connsiteX43" fmla="*/ 889253 w 1751597"/>
                <a:gd name="connsiteY43" fmla="*/ 1710447 h 1758243"/>
                <a:gd name="connsiteX44" fmla="*/ 1318347 w 1751597"/>
                <a:gd name="connsiteY44" fmla="*/ 1699218 h 1758243"/>
                <a:gd name="connsiteX45" fmla="*/ 1141187 w 1751597"/>
                <a:gd name="connsiteY45" fmla="*/ 1556902 h 1758243"/>
                <a:gd name="connsiteX46" fmla="*/ 1108144 w 1751597"/>
                <a:gd name="connsiteY46" fmla="*/ 1473753 h 1758243"/>
                <a:gd name="connsiteX47" fmla="*/ 1075133 w 1751597"/>
                <a:gd name="connsiteY47" fmla="*/ 1394337 h 1758243"/>
                <a:gd name="connsiteX48" fmla="*/ 880802 w 1751597"/>
                <a:gd name="connsiteY48" fmla="*/ 1395828 h 1758243"/>
                <a:gd name="connsiteX49" fmla="*/ 684723 w 1751597"/>
                <a:gd name="connsiteY49" fmla="*/ 1401769 h 1758243"/>
                <a:gd name="connsiteX50" fmla="*/ 653010 w 1751597"/>
                <a:gd name="connsiteY50" fmla="*/ 1481625 h 1758243"/>
                <a:gd name="connsiteX51" fmla="*/ 623088 w 1751597"/>
                <a:gd name="connsiteY51" fmla="*/ 1560817 h 1758243"/>
                <a:gd name="connsiteX52" fmla="*/ 882164 w 1751597"/>
                <a:gd name="connsiteY52" fmla="*/ 1562607 h 1758243"/>
                <a:gd name="connsiteX53" fmla="*/ 1141187 w 1751597"/>
                <a:gd name="connsiteY53" fmla="*/ 1556902 h 1758243"/>
                <a:gd name="connsiteX54" fmla="*/ 1659703 w 1751597"/>
                <a:gd name="connsiteY54" fmla="*/ 1334150 h 1758243"/>
                <a:gd name="connsiteX55" fmla="*/ 1701240 w 1751597"/>
                <a:gd name="connsiteY55" fmla="*/ 1286082 h 1758243"/>
                <a:gd name="connsiteX56" fmla="*/ 1701508 w 1751597"/>
                <a:gd name="connsiteY56" fmla="*/ 688622 h 1758243"/>
                <a:gd name="connsiteX57" fmla="*/ 1696049 w 1751597"/>
                <a:gd name="connsiteY57" fmla="*/ 106668 h 1758243"/>
                <a:gd name="connsiteX58" fmla="*/ 1686086 w 1751597"/>
                <a:gd name="connsiteY58" fmla="*/ 90002 h 1758243"/>
                <a:gd name="connsiteX59" fmla="*/ 1634886 w 1751597"/>
                <a:gd name="connsiteY59" fmla="*/ 50052 h 1758243"/>
                <a:gd name="connsiteX60" fmla="*/ 105601 w 1751597"/>
                <a:gd name="connsiteY60" fmla="*/ 62021 h 1758243"/>
                <a:gd name="connsiteX61" fmla="*/ 53726 w 1751597"/>
                <a:gd name="connsiteY61" fmla="*/ 104566 h 1758243"/>
                <a:gd name="connsiteX62" fmla="*/ 45961 w 1751597"/>
                <a:gd name="connsiteY62" fmla="*/ 119366 h 1758243"/>
                <a:gd name="connsiteX63" fmla="*/ 49457 w 1751597"/>
                <a:gd name="connsiteY63" fmla="*/ 701341 h 1758243"/>
                <a:gd name="connsiteX64" fmla="*/ 58927 w 1751597"/>
                <a:gd name="connsiteY64" fmla="*/ 1298727 h 1758243"/>
                <a:gd name="connsiteX65" fmla="*/ 117527 w 1751597"/>
                <a:gd name="connsiteY65" fmla="*/ 1352275 h 1758243"/>
                <a:gd name="connsiteX66" fmla="*/ 885832 w 1751597"/>
                <a:gd name="connsiteY66" fmla="*/ 1348479 h 1758243"/>
                <a:gd name="connsiteX67" fmla="*/ 1645225 w 1751597"/>
                <a:gd name="connsiteY67" fmla="*/ 1342033 h 1758243"/>
                <a:gd name="connsiteX68" fmla="*/ 861626 w 1751597"/>
                <a:gd name="connsiteY68" fmla="*/ 1240288 h 1758243"/>
                <a:gd name="connsiteX69" fmla="*/ 861315 w 1751597"/>
                <a:gd name="connsiteY69" fmla="*/ 1200339 h 1758243"/>
                <a:gd name="connsiteX70" fmla="*/ 905791 w 1751597"/>
                <a:gd name="connsiteY70" fmla="*/ 1219975 h 1758243"/>
                <a:gd name="connsiteX71" fmla="*/ 861626 w 1751597"/>
                <a:gd name="connsiteY71" fmla="*/ 1240288 h 1758243"/>
                <a:gd name="connsiteX72" fmla="*/ 122385 w 1751597"/>
                <a:gd name="connsiteY72" fmla="*/ 1121630 h 1758243"/>
                <a:gd name="connsiteX73" fmla="*/ 113956 w 1751597"/>
                <a:gd name="connsiteY73" fmla="*/ 1114906 h 1758243"/>
                <a:gd name="connsiteX74" fmla="*/ 109269 w 1751597"/>
                <a:gd name="connsiteY74" fmla="*/ 627190 h 1758243"/>
                <a:gd name="connsiteX75" fmla="*/ 104593 w 1751597"/>
                <a:gd name="connsiteY75" fmla="*/ 139486 h 1758243"/>
                <a:gd name="connsiteX76" fmla="*/ 111918 w 1751597"/>
                <a:gd name="connsiteY76" fmla="*/ 130026 h 1758243"/>
                <a:gd name="connsiteX77" fmla="*/ 119232 w 1751597"/>
                <a:gd name="connsiteY77" fmla="*/ 120578 h 1758243"/>
                <a:gd name="connsiteX78" fmla="*/ 870731 w 1751597"/>
                <a:gd name="connsiteY78" fmla="*/ 114786 h 1758243"/>
                <a:gd name="connsiteX79" fmla="*/ 1622221 w 1751597"/>
                <a:gd name="connsiteY79" fmla="*/ 109006 h 1758243"/>
                <a:gd name="connsiteX80" fmla="*/ 1629041 w 1751597"/>
                <a:gd name="connsiteY80" fmla="*/ 116428 h 1758243"/>
                <a:gd name="connsiteX81" fmla="*/ 1639627 w 1751597"/>
                <a:gd name="connsiteY81" fmla="*/ 613484 h 1758243"/>
                <a:gd name="connsiteX82" fmla="*/ 1643391 w 1751597"/>
                <a:gd name="connsiteY82" fmla="*/ 1103130 h 1758243"/>
                <a:gd name="connsiteX83" fmla="*/ 1635069 w 1751597"/>
                <a:gd name="connsiteY83" fmla="*/ 1109983 h 1758243"/>
                <a:gd name="connsiteX84" fmla="*/ 878775 w 1751597"/>
                <a:gd name="connsiteY84" fmla="*/ 1122585 h 1758243"/>
                <a:gd name="connsiteX85" fmla="*/ 122385 w 1751597"/>
                <a:gd name="connsiteY85" fmla="*/ 1121630 h 1758243"/>
                <a:gd name="connsiteX86" fmla="*/ 1591719 w 1751597"/>
                <a:gd name="connsiteY86" fmla="*/ 613173 h 1758243"/>
                <a:gd name="connsiteX87" fmla="*/ 1588191 w 1751597"/>
                <a:gd name="connsiteY87" fmla="*/ 155401 h 1758243"/>
                <a:gd name="connsiteX88" fmla="*/ 871375 w 1751597"/>
                <a:gd name="connsiteY88" fmla="*/ 160914 h 1758243"/>
                <a:gd name="connsiteX89" fmla="*/ 154559 w 1751597"/>
                <a:gd name="connsiteY89" fmla="*/ 166437 h 1758243"/>
                <a:gd name="connsiteX90" fmla="*/ 158088 w 1751597"/>
                <a:gd name="connsiteY90" fmla="*/ 624209 h 1758243"/>
                <a:gd name="connsiteX91" fmla="*/ 161605 w 1751597"/>
                <a:gd name="connsiteY91" fmla="*/ 1081970 h 1758243"/>
                <a:gd name="connsiteX92" fmla="*/ 878421 w 1751597"/>
                <a:gd name="connsiteY92" fmla="*/ 1076458 h 1758243"/>
                <a:gd name="connsiteX93" fmla="*/ 1595237 w 1751597"/>
                <a:gd name="connsiteY93" fmla="*/ 1070934 h 1758243"/>
                <a:gd name="connsiteX94" fmla="*/ 232828 w 1751597"/>
                <a:gd name="connsiteY94" fmla="*/ 1012024 h 1758243"/>
                <a:gd name="connsiteX95" fmla="*/ 229707 w 1751597"/>
                <a:gd name="connsiteY95" fmla="*/ 976547 h 1758243"/>
                <a:gd name="connsiteX96" fmla="*/ 375466 w 1751597"/>
                <a:gd name="connsiteY96" fmla="*/ 968535 h 1758243"/>
                <a:gd name="connsiteX97" fmla="*/ 516227 w 1751597"/>
                <a:gd name="connsiteY97" fmla="*/ 967452 h 1758243"/>
                <a:gd name="connsiteX98" fmla="*/ 523081 w 1751597"/>
                <a:gd name="connsiteY98" fmla="*/ 975785 h 1758243"/>
                <a:gd name="connsiteX99" fmla="*/ 521386 w 1751597"/>
                <a:gd name="connsiteY99" fmla="*/ 1006619 h 1758243"/>
                <a:gd name="connsiteX100" fmla="*/ 512753 w 1751597"/>
                <a:gd name="connsiteY100" fmla="*/ 1015392 h 1758243"/>
                <a:gd name="connsiteX101" fmla="*/ 376753 w 1751597"/>
                <a:gd name="connsiteY101" fmla="*/ 1016442 h 1758243"/>
                <a:gd name="connsiteX102" fmla="*/ 232828 w 1751597"/>
                <a:gd name="connsiteY102" fmla="*/ 1012024 h 1758243"/>
                <a:gd name="connsiteX103" fmla="*/ 848993 w 1751597"/>
                <a:gd name="connsiteY103" fmla="*/ 1006018 h 1758243"/>
                <a:gd name="connsiteX104" fmla="*/ 840563 w 1751597"/>
                <a:gd name="connsiteY104" fmla="*/ 999305 h 1758243"/>
                <a:gd name="connsiteX105" fmla="*/ 839512 w 1751597"/>
                <a:gd name="connsiteY105" fmla="*/ 862490 h 1758243"/>
                <a:gd name="connsiteX106" fmla="*/ 844735 w 1751597"/>
                <a:gd name="connsiteY106" fmla="*/ 719304 h 1758243"/>
                <a:gd name="connsiteX107" fmla="*/ 924687 w 1751597"/>
                <a:gd name="connsiteY107" fmla="*/ 711272 h 1758243"/>
                <a:gd name="connsiteX108" fmla="*/ 1008007 w 1751597"/>
                <a:gd name="connsiteY108" fmla="*/ 717095 h 1758243"/>
                <a:gd name="connsiteX109" fmla="*/ 1017670 w 1751597"/>
                <a:gd name="connsiteY109" fmla="*/ 724571 h 1758243"/>
                <a:gd name="connsiteX110" fmla="*/ 1018711 w 1751597"/>
                <a:gd name="connsiteY110" fmla="*/ 860795 h 1758243"/>
                <a:gd name="connsiteX111" fmla="*/ 1012050 w 1751597"/>
                <a:gd name="connsiteY111" fmla="*/ 1004313 h 1758243"/>
                <a:gd name="connsiteX112" fmla="*/ 930886 w 1751597"/>
                <a:gd name="connsiteY112" fmla="*/ 1012174 h 1758243"/>
                <a:gd name="connsiteX113" fmla="*/ 848993 w 1751597"/>
                <a:gd name="connsiteY113" fmla="*/ 1006018 h 1758243"/>
                <a:gd name="connsiteX114" fmla="*/ 972584 w 1751597"/>
                <a:gd name="connsiteY114" fmla="*/ 861031 h 1758243"/>
                <a:gd name="connsiteX115" fmla="*/ 971801 w 1751597"/>
                <a:gd name="connsiteY115" fmla="*/ 759898 h 1758243"/>
                <a:gd name="connsiteX116" fmla="*/ 929224 w 1751597"/>
                <a:gd name="connsiteY116" fmla="*/ 760219 h 1758243"/>
                <a:gd name="connsiteX117" fmla="*/ 886636 w 1751597"/>
                <a:gd name="connsiteY117" fmla="*/ 760552 h 1758243"/>
                <a:gd name="connsiteX118" fmla="*/ 887419 w 1751597"/>
                <a:gd name="connsiteY118" fmla="*/ 861685 h 1758243"/>
                <a:gd name="connsiteX119" fmla="*/ 888191 w 1751597"/>
                <a:gd name="connsiteY119" fmla="*/ 962819 h 1758243"/>
                <a:gd name="connsiteX120" fmla="*/ 930779 w 1751597"/>
                <a:gd name="connsiteY120" fmla="*/ 962497 h 1758243"/>
                <a:gd name="connsiteX121" fmla="*/ 973356 w 1751597"/>
                <a:gd name="connsiteY121" fmla="*/ 962165 h 1758243"/>
                <a:gd name="connsiteX122" fmla="*/ 1090792 w 1751597"/>
                <a:gd name="connsiteY122" fmla="*/ 1003841 h 1758243"/>
                <a:gd name="connsiteX123" fmla="*/ 1081944 w 1751597"/>
                <a:gd name="connsiteY123" fmla="*/ 776993 h 1758243"/>
                <a:gd name="connsiteX124" fmla="*/ 1080259 w 1751597"/>
                <a:gd name="connsiteY124" fmla="*/ 557179 h 1758243"/>
                <a:gd name="connsiteX125" fmla="*/ 1088099 w 1751597"/>
                <a:gd name="connsiteY125" fmla="*/ 551592 h 1758243"/>
                <a:gd name="connsiteX126" fmla="*/ 1249752 w 1751597"/>
                <a:gd name="connsiteY126" fmla="*/ 550348 h 1758243"/>
                <a:gd name="connsiteX127" fmla="*/ 1257688 w 1751597"/>
                <a:gd name="connsiteY127" fmla="*/ 555817 h 1758243"/>
                <a:gd name="connsiteX128" fmla="*/ 1259394 w 1751597"/>
                <a:gd name="connsiteY128" fmla="*/ 777196 h 1758243"/>
                <a:gd name="connsiteX129" fmla="*/ 1261088 w 1751597"/>
                <a:gd name="connsiteY129" fmla="*/ 998586 h 1758243"/>
                <a:gd name="connsiteX130" fmla="*/ 1253248 w 1751597"/>
                <a:gd name="connsiteY130" fmla="*/ 1004173 h 1758243"/>
                <a:gd name="connsiteX131" fmla="*/ 1171677 w 1751597"/>
                <a:gd name="connsiteY131" fmla="*/ 1010319 h 1758243"/>
                <a:gd name="connsiteX132" fmla="*/ 1090792 w 1751597"/>
                <a:gd name="connsiteY132" fmla="*/ 1003841 h 1758243"/>
                <a:gd name="connsiteX133" fmla="*/ 1213246 w 1751597"/>
                <a:gd name="connsiteY133" fmla="*/ 775780 h 1758243"/>
                <a:gd name="connsiteX134" fmla="*/ 1211819 w 1751597"/>
                <a:gd name="connsiteY134" fmla="*/ 591252 h 1758243"/>
                <a:gd name="connsiteX135" fmla="*/ 1169243 w 1751597"/>
                <a:gd name="connsiteY135" fmla="*/ 591584 h 1758243"/>
                <a:gd name="connsiteX136" fmla="*/ 1126655 w 1751597"/>
                <a:gd name="connsiteY136" fmla="*/ 591906 h 1758243"/>
                <a:gd name="connsiteX137" fmla="*/ 1128081 w 1751597"/>
                <a:gd name="connsiteY137" fmla="*/ 776435 h 1758243"/>
                <a:gd name="connsiteX138" fmla="*/ 1129496 w 1751597"/>
                <a:gd name="connsiteY138" fmla="*/ 960964 h 1758243"/>
                <a:gd name="connsiteX139" fmla="*/ 1172084 w 1751597"/>
                <a:gd name="connsiteY139" fmla="*/ 960631 h 1758243"/>
                <a:gd name="connsiteX140" fmla="*/ 1214661 w 1751597"/>
                <a:gd name="connsiteY140" fmla="*/ 960309 h 1758243"/>
                <a:gd name="connsiteX141" fmla="*/ 1332097 w 1751597"/>
                <a:gd name="connsiteY141" fmla="*/ 1001986 h 1758243"/>
                <a:gd name="connsiteX142" fmla="*/ 1324225 w 1751597"/>
                <a:gd name="connsiteY142" fmla="*/ 900905 h 1758243"/>
                <a:gd name="connsiteX143" fmla="*/ 1330541 w 1751597"/>
                <a:gd name="connsiteY143" fmla="*/ 799718 h 1758243"/>
                <a:gd name="connsiteX144" fmla="*/ 1413615 w 1751597"/>
                <a:gd name="connsiteY144" fmla="*/ 791986 h 1758243"/>
                <a:gd name="connsiteX145" fmla="*/ 1489653 w 1751597"/>
                <a:gd name="connsiteY145" fmla="*/ 791396 h 1758243"/>
                <a:gd name="connsiteX146" fmla="*/ 1497085 w 1751597"/>
                <a:gd name="connsiteY146" fmla="*/ 800694 h 1758243"/>
                <a:gd name="connsiteX147" fmla="*/ 1505204 w 1751597"/>
                <a:gd name="connsiteY147" fmla="*/ 899512 h 1758243"/>
                <a:gd name="connsiteX148" fmla="*/ 1498608 w 1751597"/>
                <a:gd name="connsiteY148" fmla="*/ 998457 h 1758243"/>
                <a:gd name="connsiteX149" fmla="*/ 1491326 w 1751597"/>
                <a:gd name="connsiteY149" fmla="*/ 1007863 h 1758243"/>
                <a:gd name="connsiteX150" fmla="*/ 1415288 w 1751597"/>
                <a:gd name="connsiteY150" fmla="*/ 1008442 h 1758243"/>
                <a:gd name="connsiteX151" fmla="*/ 1332097 w 1751597"/>
                <a:gd name="connsiteY151" fmla="*/ 1001986 h 1758243"/>
                <a:gd name="connsiteX152" fmla="*/ 1455505 w 1751597"/>
                <a:gd name="connsiteY152" fmla="*/ 898128 h 1758243"/>
                <a:gd name="connsiteX153" fmla="*/ 1455044 w 1751597"/>
                <a:gd name="connsiteY153" fmla="*/ 837801 h 1758243"/>
                <a:gd name="connsiteX154" fmla="*/ 1414226 w 1751597"/>
                <a:gd name="connsiteY154" fmla="*/ 838112 h 1758243"/>
                <a:gd name="connsiteX155" fmla="*/ 1373419 w 1751597"/>
                <a:gd name="connsiteY155" fmla="*/ 838423 h 1758243"/>
                <a:gd name="connsiteX156" fmla="*/ 1373891 w 1751597"/>
                <a:gd name="connsiteY156" fmla="*/ 898750 h 1758243"/>
                <a:gd name="connsiteX157" fmla="*/ 1374352 w 1751597"/>
                <a:gd name="connsiteY157" fmla="*/ 959076 h 1758243"/>
                <a:gd name="connsiteX158" fmla="*/ 1415159 w 1751597"/>
                <a:gd name="connsiteY158" fmla="*/ 958765 h 1758243"/>
                <a:gd name="connsiteX159" fmla="*/ 1455967 w 1751597"/>
                <a:gd name="connsiteY159" fmla="*/ 958454 h 1758243"/>
                <a:gd name="connsiteX160" fmla="*/ 229910 w 1751597"/>
                <a:gd name="connsiteY160" fmla="*/ 893967 h 1758243"/>
                <a:gd name="connsiteX161" fmla="*/ 230265 w 1751597"/>
                <a:gd name="connsiteY161" fmla="*/ 860195 h 1758243"/>
                <a:gd name="connsiteX162" fmla="*/ 465650 w 1751597"/>
                <a:gd name="connsiteY162" fmla="*/ 852505 h 1758243"/>
                <a:gd name="connsiteX163" fmla="*/ 700520 w 1751597"/>
                <a:gd name="connsiteY163" fmla="*/ 857192 h 1758243"/>
                <a:gd name="connsiteX164" fmla="*/ 700166 w 1751597"/>
                <a:gd name="connsiteY164" fmla="*/ 890963 h 1758243"/>
                <a:gd name="connsiteX165" fmla="*/ 464771 w 1751597"/>
                <a:gd name="connsiteY165" fmla="*/ 898653 h 1758243"/>
                <a:gd name="connsiteX166" fmla="*/ 229910 w 1751597"/>
                <a:gd name="connsiteY166" fmla="*/ 893967 h 1758243"/>
                <a:gd name="connsiteX167" fmla="*/ 466315 w 1751597"/>
                <a:gd name="connsiteY167" fmla="*/ 788447 h 1758243"/>
                <a:gd name="connsiteX168" fmla="*/ 221127 w 1751597"/>
                <a:gd name="connsiteY168" fmla="*/ 512254 h 1758243"/>
                <a:gd name="connsiteX169" fmla="*/ 373643 w 1751597"/>
                <a:gd name="connsiteY169" fmla="*/ 257822 h 1758243"/>
                <a:gd name="connsiteX170" fmla="*/ 499282 w 1751597"/>
                <a:gd name="connsiteY170" fmla="*/ 229433 h 1758243"/>
                <a:gd name="connsiteX171" fmla="*/ 577261 w 1751597"/>
                <a:gd name="connsiteY171" fmla="*/ 237144 h 1758243"/>
                <a:gd name="connsiteX172" fmla="*/ 774585 w 1751597"/>
                <a:gd name="connsiteY172" fmla="*/ 441868 h 1758243"/>
                <a:gd name="connsiteX173" fmla="*/ 770188 w 1751597"/>
                <a:gd name="connsiteY173" fmla="*/ 592882 h 1758243"/>
                <a:gd name="connsiteX174" fmla="*/ 517128 w 1751597"/>
                <a:gd name="connsiteY174" fmla="*/ 789584 h 1758243"/>
                <a:gd name="connsiteX175" fmla="*/ 466315 w 1751597"/>
                <a:gd name="connsiteY175" fmla="*/ 788447 h 1758243"/>
                <a:gd name="connsiteX176" fmla="*/ 551094 w 1751597"/>
                <a:gd name="connsiteY176" fmla="*/ 736871 h 1758243"/>
                <a:gd name="connsiteX177" fmla="*/ 731643 w 1751597"/>
                <a:gd name="connsiteY177" fmla="*/ 549480 h 1758243"/>
                <a:gd name="connsiteX178" fmla="*/ 734850 w 1751597"/>
                <a:gd name="connsiteY178" fmla="*/ 531043 h 1758243"/>
                <a:gd name="connsiteX179" fmla="*/ 622638 w 1751597"/>
                <a:gd name="connsiteY179" fmla="*/ 531913 h 1758243"/>
                <a:gd name="connsiteX180" fmla="*/ 510425 w 1751597"/>
                <a:gd name="connsiteY180" fmla="*/ 532770 h 1758243"/>
                <a:gd name="connsiteX181" fmla="*/ 432993 w 1751597"/>
                <a:gd name="connsiteY181" fmla="*/ 611639 h 1758243"/>
                <a:gd name="connsiteX182" fmla="*/ 355550 w 1751597"/>
                <a:gd name="connsiteY182" fmla="*/ 690509 h 1758243"/>
                <a:gd name="connsiteX183" fmla="*/ 366264 w 1751597"/>
                <a:gd name="connsiteY183" fmla="*/ 699207 h 1758243"/>
                <a:gd name="connsiteX184" fmla="*/ 551094 w 1751597"/>
                <a:gd name="connsiteY184" fmla="*/ 736871 h 1758243"/>
                <a:gd name="connsiteX185" fmla="*/ 399897 w 1751597"/>
                <a:gd name="connsiteY185" fmla="*/ 577127 h 1758243"/>
                <a:gd name="connsiteX186" fmla="*/ 476514 w 1751597"/>
                <a:gd name="connsiteY186" fmla="*/ 499384 h 1758243"/>
                <a:gd name="connsiteX187" fmla="*/ 475656 w 1751597"/>
                <a:gd name="connsiteY187" fmla="*/ 388459 h 1758243"/>
                <a:gd name="connsiteX188" fmla="*/ 474809 w 1751597"/>
                <a:gd name="connsiteY188" fmla="*/ 277533 h 1758243"/>
                <a:gd name="connsiteX189" fmla="*/ 466122 w 1751597"/>
                <a:gd name="connsiteY189" fmla="*/ 277598 h 1758243"/>
                <a:gd name="connsiteX190" fmla="*/ 379767 w 1751597"/>
                <a:gd name="connsiteY190" fmla="*/ 309193 h 1758243"/>
                <a:gd name="connsiteX191" fmla="*/ 331688 w 1751597"/>
                <a:gd name="connsiteY191" fmla="*/ 350011 h 1758243"/>
                <a:gd name="connsiteX192" fmla="*/ 280456 w 1751597"/>
                <a:gd name="connsiteY192" fmla="*/ 583702 h 1758243"/>
                <a:gd name="connsiteX193" fmla="*/ 320566 w 1751597"/>
                <a:gd name="connsiteY193" fmla="*/ 654892 h 1758243"/>
                <a:gd name="connsiteX194" fmla="*/ 399897 w 1751597"/>
                <a:gd name="connsiteY194" fmla="*/ 577127 h 1758243"/>
                <a:gd name="connsiteX195" fmla="*/ 730378 w 1751597"/>
                <a:gd name="connsiteY195" fmla="*/ 464830 h 1758243"/>
                <a:gd name="connsiteX196" fmla="*/ 619785 w 1751597"/>
                <a:gd name="connsiteY196" fmla="*/ 307370 h 1758243"/>
                <a:gd name="connsiteX197" fmla="*/ 533172 w 1751597"/>
                <a:gd name="connsiteY197" fmla="*/ 277083 h 1758243"/>
                <a:gd name="connsiteX198" fmla="*/ 524486 w 1751597"/>
                <a:gd name="connsiteY198" fmla="*/ 277148 h 1758243"/>
                <a:gd name="connsiteX199" fmla="*/ 525290 w 1751597"/>
                <a:gd name="connsiteY199" fmla="*/ 381831 h 1758243"/>
                <a:gd name="connsiteX200" fmla="*/ 526094 w 1751597"/>
                <a:gd name="connsiteY200" fmla="*/ 486515 h 1758243"/>
                <a:gd name="connsiteX201" fmla="*/ 629501 w 1751597"/>
                <a:gd name="connsiteY201" fmla="*/ 485721 h 1758243"/>
                <a:gd name="connsiteX202" fmla="*/ 732898 w 1751597"/>
                <a:gd name="connsiteY202" fmla="*/ 484927 h 1758243"/>
                <a:gd name="connsiteX203" fmla="*/ 845046 w 1751597"/>
                <a:gd name="connsiteY203" fmla="*/ 587584 h 1758243"/>
                <a:gd name="connsiteX204" fmla="*/ 839040 w 1751597"/>
                <a:gd name="connsiteY204" fmla="*/ 570757 h 1758243"/>
                <a:gd name="connsiteX205" fmla="*/ 968391 w 1751597"/>
                <a:gd name="connsiteY205" fmla="*/ 428977 h 1758243"/>
                <a:gd name="connsiteX206" fmla="*/ 1108315 w 1751597"/>
                <a:gd name="connsiteY206" fmla="*/ 297503 h 1758243"/>
                <a:gd name="connsiteX207" fmla="*/ 1232496 w 1751597"/>
                <a:gd name="connsiteY207" fmla="*/ 409157 h 1758243"/>
                <a:gd name="connsiteX208" fmla="*/ 1346167 w 1751597"/>
                <a:gd name="connsiteY208" fmla="*/ 520898 h 1758243"/>
                <a:gd name="connsiteX209" fmla="*/ 1402590 w 1751597"/>
                <a:gd name="connsiteY209" fmla="*/ 463746 h 1758243"/>
                <a:gd name="connsiteX210" fmla="*/ 1449146 w 1751597"/>
                <a:gd name="connsiteY210" fmla="*/ 405693 h 1758243"/>
                <a:gd name="connsiteX211" fmla="*/ 1412467 w 1751597"/>
                <a:gd name="connsiteY211" fmla="*/ 378507 h 1758243"/>
                <a:gd name="connsiteX212" fmla="*/ 1474788 w 1751597"/>
                <a:gd name="connsiteY212" fmla="*/ 355008 h 1758243"/>
                <a:gd name="connsiteX213" fmla="*/ 1538750 w 1751597"/>
                <a:gd name="connsiteY213" fmla="*/ 417705 h 1758243"/>
                <a:gd name="connsiteX214" fmla="*/ 1532434 w 1751597"/>
                <a:gd name="connsiteY214" fmla="*/ 474846 h 1758243"/>
                <a:gd name="connsiteX215" fmla="*/ 1491133 w 1751597"/>
                <a:gd name="connsiteY215" fmla="*/ 455167 h 1758243"/>
                <a:gd name="connsiteX216" fmla="*/ 1491025 w 1751597"/>
                <a:gd name="connsiteY216" fmla="*/ 441900 h 1758243"/>
                <a:gd name="connsiteX217" fmla="*/ 1425004 w 1751597"/>
                <a:gd name="connsiteY217" fmla="*/ 508715 h 1758243"/>
                <a:gd name="connsiteX218" fmla="*/ 1348923 w 1751597"/>
                <a:gd name="connsiteY218" fmla="*/ 578039 h 1758243"/>
                <a:gd name="connsiteX219" fmla="*/ 1223874 w 1751597"/>
                <a:gd name="connsiteY219" fmla="*/ 467468 h 1758243"/>
                <a:gd name="connsiteX220" fmla="*/ 1108873 w 1751597"/>
                <a:gd name="connsiteY220" fmla="*/ 354387 h 1758243"/>
                <a:gd name="connsiteX221" fmla="*/ 990784 w 1751597"/>
                <a:gd name="connsiteY221" fmla="*/ 474128 h 1758243"/>
                <a:gd name="connsiteX222" fmla="*/ 861819 w 1751597"/>
                <a:gd name="connsiteY222" fmla="*/ 593944 h 1758243"/>
                <a:gd name="connsiteX223" fmla="*/ 845035 w 1751597"/>
                <a:gd name="connsiteY223" fmla="*/ 587584 h 17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1751597" h="1758243">
                  <a:moveTo>
                    <a:pt x="447139" y="1757829"/>
                  </a:moveTo>
                  <a:cubicBezTo>
                    <a:pt x="417914" y="1749184"/>
                    <a:pt x="390899" y="1723231"/>
                    <a:pt x="381065" y="1694339"/>
                  </a:cubicBezTo>
                  <a:cubicBezTo>
                    <a:pt x="365503" y="1648694"/>
                    <a:pt x="386866" y="1596616"/>
                    <a:pt x="430129" y="1574737"/>
                  </a:cubicBezTo>
                  <a:cubicBezTo>
                    <a:pt x="441648" y="1568914"/>
                    <a:pt x="454121" y="1567390"/>
                    <a:pt x="505642" y="1565514"/>
                  </a:cubicBezTo>
                  <a:cubicBezTo>
                    <a:pt x="555405" y="1563701"/>
                    <a:pt x="567942" y="1562232"/>
                    <a:pt x="570419" y="1557910"/>
                  </a:cubicBezTo>
                  <a:cubicBezTo>
                    <a:pt x="574956" y="1550017"/>
                    <a:pt x="632526" y="1404386"/>
                    <a:pt x="632504" y="1400879"/>
                  </a:cubicBezTo>
                  <a:cubicBezTo>
                    <a:pt x="632494" y="1399228"/>
                    <a:pt x="513911" y="1398359"/>
                    <a:pt x="368988" y="1398949"/>
                  </a:cubicBezTo>
                  <a:lnTo>
                    <a:pt x="105494" y="1400021"/>
                  </a:lnTo>
                  <a:lnTo>
                    <a:pt x="85288" y="1390734"/>
                  </a:lnTo>
                  <a:cubicBezTo>
                    <a:pt x="58273" y="1378325"/>
                    <a:pt x="35998" y="1357423"/>
                    <a:pt x="21177" y="1330589"/>
                  </a:cubicBezTo>
                  <a:lnTo>
                    <a:pt x="8972" y="1308497"/>
                  </a:lnTo>
                  <a:lnTo>
                    <a:pt x="4349" y="707014"/>
                  </a:lnTo>
                  <a:lnTo>
                    <a:pt x="-284" y="105520"/>
                  </a:lnTo>
                  <a:lnTo>
                    <a:pt x="11578" y="83245"/>
                  </a:lnTo>
                  <a:cubicBezTo>
                    <a:pt x="25981" y="56187"/>
                    <a:pt x="47935" y="34941"/>
                    <a:pt x="74757" y="22115"/>
                  </a:cubicBezTo>
                  <a:lnTo>
                    <a:pt x="94823" y="12527"/>
                  </a:lnTo>
                  <a:lnTo>
                    <a:pt x="870185" y="6553"/>
                  </a:lnTo>
                  <a:lnTo>
                    <a:pt x="1645557" y="590"/>
                  </a:lnTo>
                  <a:lnTo>
                    <a:pt x="1665763" y="9878"/>
                  </a:lnTo>
                  <a:cubicBezTo>
                    <a:pt x="1694065" y="22876"/>
                    <a:pt x="1716501" y="44508"/>
                    <a:pt x="1730390" y="72178"/>
                  </a:cubicBezTo>
                  <a:lnTo>
                    <a:pt x="1742101" y="95514"/>
                  </a:lnTo>
                  <a:lnTo>
                    <a:pt x="1746702" y="693598"/>
                  </a:lnTo>
                  <a:lnTo>
                    <a:pt x="1751314" y="1291692"/>
                  </a:lnTo>
                  <a:lnTo>
                    <a:pt x="1739956" y="1315200"/>
                  </a:lnTo>
                  <a:cubicBezTo>
                    <a:pt x="1726496" y="1343084"/>
                    <a:pt x="1704393" y="1365059"/>
                    <a:pt x="1676294" y="1378497"/>
                  </a:cubicBezTo>
                  <a:lnTo>
                    <a:pt x="1656239" y="1388085"/>
                  </a:lnTo>
                  <a:lnTo>
                    <a:pt x="1392755" y="1391088"/>
                  </a:lnTo>
                  <a:cubicBezTo>
                    <a:pt x="1234416" y="1392900"/>
                    <a:pt x="1129293" y="1395399"/>
                    <a:pt x="1129304" y="1397373"/>
                  </a:cubicBezTo>
                  <a:cubicBezTo>
                    <a:pt x="1129314" y="1399184"/>
                    <a:pt x="1144200" y="1436560"/>
                    <a:pt x="1162357" y="1480435"/>
                  </a:cubicBezTo>
                  <a:lnTo>
                    <a:pt x="1195389" y="1560205"/>
                  </a:lnTo>
                  <a:lnTo>
                    <a:pt x="1254353" y="1559787"/>
                  </a:lnTo>
                  <a:cubicBezTo>
                    <a:pt x="1308728" y="1559390"/>
                    <a:pt x="1314712" y="1560012"/>
                    <a:pt x="1331260" y="1567562"/>
                  </a:cubicBezTo>
                  <a:cubicBezTo>
                    <a:pt x="1341416" y="1572195"/>
                    <a:pt x="1355755" y="1583070"/>
                    <a:pt x="1364292" y="1592636"/>
                  </a:cubicBezTo>
                  <a:cubicBezTo>
                    <a:pt x="1399748" y="1632286"/>
                    <a:pt x="1398515" y="1686049"/>
                    <a:pt x="1361278" y="1723853"/>
                  </a:cubicBezTo>
                  <a:cubicBezTo>
                    <a:pt x="1328836" y="1756799"/>
                    <a:pt x="1367091" y="1754118"/>
                    <a:pt x="882143" y="1757496"/>
                  </a:cubicBezTo>
                  <a:cubicBezTo>
                    <a:pt x="647798" y="1759137"/>
                    <a:pt x="452040" y="1759287"/>
                    <a:pt x="447139" y="1757839"/>
                  </a:cubicBezTo>
                  <a:close/>
                  <a:moveTo>
                    <a:pt x="1318347" y="1699218"/>
                  </a:moveTo>
                  <a:cubicBezTo>
                    <a:pt x="1335324" y="1686338"/>
                    <a:pt x="1341416" y="1675034"/>
                    <a:pt x="1341277" y="1656674"/>
                  </a:cubicBezTo>
                  <a:cubicBezTo>
                    <a:pt x="1341137" y="1638313"/>
                    <a:pt x="1334864" y="1627095"/>
                    <a:pt x="1317704" y="1614482"/>
                  </a:cubicBezTo>
                  <a:cubicBezTo>
                    <a:pt x="1307891" y="1607287"/>
                    <a:pt x="1305660" y="1607254"/>
                    <a:pt x="890250" y="1609410"/>
                  </a:cubicBezTo>
                  <a:cubicBezTo>
                    <a:pt x="603955" y="1610890"/>
                    <a:pt x="468578" y="1612788"/>
                    <a:pt x="459708" y="1615426"/>
                  </a:cubicBezTo>
                  <a:cubicBezTo>
                    <a:pt x="452576" y="1617550"/>
                    <a:pt x="441862" y="1624950"/>
                    <a:pt x="435878" y="1631867"/>
                  </a:cubicBezTo>
                  <a:cubicBezTo>
                    <a:pt x="413550" y="1657692"/>
                    <a:pt x="426730" y="1701588"/>
                    <a:pt x="459730" y="1711295"/>
                  </a:cubicBezTo>
                  <a:cubicBezTo>
                    <a:pt x="465317" y="1712935"/>
                    <a:pt x="658608" y="1712560"/>
                    <a:pt x="889253" y="1710447"/>
                  </a:cubicBezTo>
                  <a:cubicBezTo>
                    <a:pt x="1306786" y="1706618"/>
                    <a:pt x="1308652" y="1706576"/>
                    <a:pt x="1318347" y="1699218"/>
                  </a:cubicBezTo>
                  <a:close/>
                  <a:moveTo>
                    <a:pt x="1141187" y="1556902"/>
                  </a:moveTo>
                  <a:cubicBezTo>
                    <a:pt x="1141176" y="1554853"/>
                    <a:pt x="1126301" y="1517435"/>
                    <a:pt x="1108144" y="1473753"/>
                  </a:cubicBezTo>
                  <a:lnTo>
                    <a:pt x="1075133" y="1394337"/>
                  </a:lnTo>
                  <a:lnTo>
                    <a:pt x="880802" y="1395828"/>
                  </a:lnTo>
                  <a:cubicBezTo>
                    <a:pt x="728651" y="1396997"/>
                    <a:pt x="686085" y="1398295"/>
                    <a:pt x="684723" y="1401769"/>
                  </a:cubicBezTo>
                  <a:cubicBezTo>
                    <a:pt x="683758" y="1404225"/>
                    <a:pt x="669494" y="1440153"/>
                    <a:pt x="653010" y="1481625"/>
                  </a:cubicBezTo>
                  <a:cubicBezTo>
                    <a:pt x="636537" y="1523098"/>
                    <a:pt x="623067" y="1558736"/>
                    <a:pt x="623088" y="1560817"/>
                  </a:cubicBezTo>
                  <a:cubicBezTo>
                    <a:pt x="623109" y="1563466"/>
                    <a:pt x="700885" y="1564012"/>
                    <a:pt x="882164" y="1562607"/>
                  </a:cubicBezTo>
                  <a:cubicBezTo>
                    <a:pt x="1060548" y="1561245"/>
                    <a:pt x="1141197" y="1559465"/>
                    <a:pt x="1141187" y="1556902"/>
                  </a:cubicBezTo>
                  <a:close/>
                  <a:moveTo>
                    <a:pt x="1659703" y="1334150"/>
                  </a:moveTo>
                  <a:cubicBezTo>
                    <a:pt x="1678160" y="1324091"/>
                    <a:pt x="1693936" y="1305827"/>
                    <a:pt x="1701240" y="1286082"/>
                  </a:cubicBezTo>
                  <a:cubicBezTo>
                    <a:pt x="1706484" y="1271883"/>
                    <a:pt x="1706505" y="1222002"/>
                    <a:pt x="1701508" y="688622"/>
                  </a:cubicBezTo>
                  <a:lnTo>
                    <a:pt x="1696049" y="106668"/>
                  </a:lnTo>
                  <a:lnTo>
                    <a:pt x="1686086" y="90002"/>
                  </a:lnTo>
                  <a:cubicBezTo>
                    <a:pt x="1673935" y="69690"/>
                    <a:pt x="1657086" y="56552"/>
                    <a:pt x="1634886" y="50052"/>
                  </a:cubicBezTo>
                  <a:cubicBezTo>
                    <a:pt x="1609222" y="42545"/>
                    <a:pt x="131394" y="54107"/>
                    <a:pt x="105601" y="62021"/>
                  </a:cubicBezTo>
                  <a:cubicBezTo>
                    <a:pt x="84001" y="68649"/>
                    <a:pt x="63946" y="85090"/>
                    <a:pt x="53726" y="104566"/>
                  </a:cubicBezTo>
                  <a:lnTo>
                    <a:pt x="45961" y="119366"/>
                  </a:lnTo>
                  <a:lnTo>
                    <a:pt x="49457" y="701341"/>
                  </a:lnTo>
                  <a:cubicBezTo>
                    <a:pt x="52675" y="1234732"/>
                    <a:pt x="53458" y="1284602"/>
                    <a:pt x="58927" y="1298727"/>
                  </a:cubicBezTo>
                  <a:cubicBezTo>
                    <a:pt x="69030" y="1324820"/>
                    <a:pt x="90168" y="1344124"/>
                    <a:pt x="117527" y="1352275"/>
                  </a:cubicBezTo>
                  <a:cubicBezTo>
                    <a:pt x="122428" y="1353733"/>
                    <a:pt x="468170" y="1352028"/>
                    <a:pt x="885832" y="1348479"/>
                  </a:cubicBezTo>
                  <a:lnTo>
                    <a:pt x="1645225" y="1342033"/>
                  </a:lnTo>
                  <a:close/>
                  <a:moveTo>
                    <a:pt x="861626" y="1240288"/>
                  </a:moveTo>
                  <a:cubicBezTo>
                    <a:pt x="850162" y="1231151"/>
                    <a:pt x="849990" y="1209647"/>
                    <a:pt x="861315" y="1200339"/>
                  </a:cubicBezTo>
                  <a:cubicBezTo>
                    <a:pt x="879751" y="1185174"/>
                    <a:pt x="905608" y="1196585"/>
                    <a:pt x="905791" y="1219975"/>
                  </a:cubicBezTo>
                  <a:cubicBezTo>
                    <a:pt x="905973" y="1243355"/>
                    <a:pt x="880287" y="1255174"/>
                    <a:pt x="861626" y="1240288"/>
                  </a:cubicBezTo>
                  <a:close/>
                  <a:moveTo>
                    <a:pt x="122385" y="1121630"/>
                  </a:moveTo>
                  <a:lnTo>
                    <a:pt x="113956" y="1114906"/>
                  </a:lnTo>
                  <a:lnTo>
                    <a:pt x="109269" y="627190"/>
                  </a:lnTo>
                  <a:lnTo>
                    <a:pt x="104593" y="139486"/>
                  </a:lnTo>
                  <a:lnTo>
                    <a:pt x="111918" y="130026"/>
                  </a:lnTo>
                  <a:lnTo>
                    <a:pt x="119232" y="120578"/>
                  </a:lnTo>
                  <a:lnTo>
                    <a:pt x="870731" y="114786"/>
                  </a:lnTo>
                  <a:lnTo>
                    <a:pt x="1622221" y="109006"/>
                  </a:lnTo>
                  <a:lnTo>
                    <a:pt x="1629041" y="116428"/>
                  </a:lnTo>
                  <a:cubicBezTo>
                    <a:pt x="1635669" y="123645"/>
                    <a:pt x="1635958" y="136965"/>
                    <a:pt x="1639627" y="613484"/>
                  </a:cubicBezTo>
                  <a:lnTo>
                    <a:pt x="1643391" y="1103130"/>
                  </a:lnTo>
                  <a:lnTo>
                    <a:pt x="1635069" y="1109983"/>
                  </a:lnTo>
                  <a:cubicBezTo>
                    <a:pt x="1626928" y="1116675"/>
                    <a:pt x="1609930" y="1116965"/>
                    <a:pt x="878775" y="1122585"/>
                  </a:cubicBezTo>
                  <a:cubicBezTo>
                    <a:pt x="147631" y="1128215"/>
                    <a:pt x="130621" y="1128194"/>
                    <a:pt x="122385" y="1121630"/>
                  </a:cubicBezTo>
                  <a:close/>
                  <a:moveTo>
                    <a:pt x="1591719" y="613173"/>
                  </a:moveTo>
                  <a:lnTo>
                    <a:pt x="1588191" y="155401"/>
                  </a:lnTo>
                  <a:lnTo>
                    <a:pt x="871375" y="160914"/>
                  </a:lnTo>
                  <a:lnTo>
                    <a:pt x="154559" y="166437"/>
                  </a:lnTo>
                  <a:lnTo>
                    <a:pt x="158088" y="624209"/>
                  </a:lnTo>
                  <a:lnTo>
                    <a:pt x="161605" y="1081970"/>
                  </a:lnTo>
                  <a:lnTo>
                    <a:pt x="878421" y="1076458"/>
                  </a:lnTo>
                  <a:lnTo>
                    <a:pt x="1595237" y="1070934"/>
                  </a:lnTo>
                  <a:close/>
                  <a:moveTo>
                    <a:pt x="232828" y="1012024"/>
                  </a:moveTo>
                  <a:cubicBezTo>
                    <a:pt x="223540" y="1005621"/>
                    <a:pt x="221932" y="987357"/>
                    <a:pt x="229707" y="976547"/>
                  </a:cubicBezTo>
                  <a:cubicBezTo>
                    <a:pt x="234501" y="969898"/>
                    <a:pt x="240217" y="969575"/>
                    <a:pt x="375466" y="968535"/>
                  </a:cubicBezTo>
                  <a:lnTo>
                    <a:pt x="516227" y="967452"/>
                  </a:lnTo>
                  <a:lnTo>
                    <a:pt x="523081" y="975785"/>
                  </a:lnTo>
                  <a:cubicBezTo>
                    <a:pt x="532272" y="986961"/>
                    <a:pt x="531778" y="996066"/>
                    <a:pt x="521386" y="1006619"/>
                  </a:cubicBezTo>
                  <a:lnTo>
                    <a:pt x="512753" y="1015392"/>
                  </a:lnTo>
                  <a:lnTo>
                    <a:pt x="376753" y="1016442"/>
                  </a:lnTo>
                  <a:cubicBezTo>
                    <a:pt x="259414" y="1017344"/>
                    <a:pt x="239670" y="1016732"/>
                    <a:pt x="232828" y="1012024"/>
                  </a:cubicBezTo>
                  <a:close/>
                  <a:moveTo>
                    <a:pt x="848993" y="1006018"/>
                  </a:moveTo>
                  <a:lnTo>
                    <a:pt x="840563" y="999305"/>
                  </a:lnTo>
                  <a:lnTo>
                    <a:pt x="839512" y="862490"/>
                  </a:lnTo>
                  <a:cubicBezTo>
                    <a:pt x="838536" y="735960"/>
                    <a:pt x="838922" y="725203"/>
                    <a:pt x="844735" y="719304"/>
                  </a:cubicBezTo>
                  <a:cubicBezTo>
                    <a:pt x="850290" y="713653"/>
                    <a:pt x="859578" y="712719"/>
                    <a:pt x="924687" y="711272"/>
                  </a:cubicBezTo>
                  <a:cubicBezTo>
                    <a:pt x="995310" y="709685"/>
                    <a:pt x="998762" y="709931"/>
                    <a:pt x="1008007" y="717095"/>
                  </a:cubicBezTo>
                  <a:lnTo>
                    <a:pt x="1017670" y="724571"/>
                  </a:lnTo>
                  <a:lnTo>
                    <a:pt x="1018711" y="860795"/>
                  </a:lnTo>
                  <a:cubicBezTo>
                    <a:pt x="1019761" y="996366"/>
                    <a:pt x="1019761" y="997052"/>
                    <a:pt x="1012050" y="1004313"/>
                  </a:cubicBezTo>
                  <a:cubicBezTo>
                    <a:pt x="1004811" y="1011166"/>
                    <a:pt x="999899" y="1011638"/>
                    <a:pt x="930886" y="1012174"/>
                  </a:cubicBezTo>
                  <a:cubicBezTo>
                    <a:pt x="863847" y="1012689"/>
                    <a:pt x="856693" y="1012153"/>
                    <a:pt x="848993" y="1006018"/>
                  </a:cubicBezTo>
                  <a:close/>
                  <a:moveTo>
                    <a:pt x="972584" y="861031"/>
                  </a:moveTo>
                  <a:lnTo>
                    <a:pt x="971801" y="759898"/>
                  </a:lnTo>
                  <a:lnTo>
                    <a:pt x="929224" y="760219"/>
                  </a:lnTo>
                  <a:lnTo>
                    <a:pt x="886636" y="760552"/>
                  </a:lnTo>
                  <a:lnTo>
                    <a:pt x="887419" y="861685"/>
                  </a:lnTo>
                  <a:lnTo>
                    <a:pt x="888191" y="962819"/>
                  </a:lnTo>
                  <a:lnTo>
                    <a:pt x="930779" y="962497"/>
                  </a:lnTo>
                  <a:lnTo>
                    <a:pt x="973356" y="962165"/>
                  </a:lnTo>
                  <a:close/>
                  <a:moveTo>
                    <a:pt x="1090792" y="1003841"/>
                  </a:moveTo>
                  <a:cubicBezTo>
                    <a:pt x="1083799" y="996956"/>
                    <a:pt x="1083606" y="992076"/>
                    <a:pt x="1081944" y="776993"/>
                  </a:cubicBezTo>
                  <a:lnTo>
                    <a:pt x="1080259" y="557179"/>
                  </a:lnTo>
                  <a:lnTo>
                    <a:pt x="1088099" y="551592"/>
                  </a:lnTo>
                  <a:cubicBezTo>
                    <a:pt x="1099693" y="543345"/>
                    <a:pt x="1238030" y="542272"/>
                    <a:pt x="1249752" y="550348"/>
                  </a:cubicBezTo>
                  <a:lnTo>
                    <a:pt x="1257688" y="555817"/>
                  </a:lnTo>
                  <a:lnTo>
                    <a:pt x="1259394" y="777196"/>
                  </a:lnTo>
                  <a:lnTo>
                    <a:pt x="1261088" y="998586"/>
                  </a:lnTo>
                  <a:lnTo>
                    <a:pt x="1253248" y="1004173"/>
                  </a:lnTo>
                  <a:cubicBezTo>
                    <a:pt x="1246760" y="1008785"/>
                    <a:pt x="1232668" y="1009847"/>
                    <a:pt x="1171677" y="1010319"/>
                  </a:cubicBezTo>
                  <a:cubicBezTo>
                    <a:pt x="1102674" y="1010855"/>
                    <a:pt x="1097483" y="1010436"/>
                    <a:pt x="1090792" y="1003841"/>
                  </a:cubicBezTo>
                  <a:close/>
                  <a:moveTo>
                    <a:pt x="1213246" y="775780"/>
                  </a:moveTo>
                  <a:lnTo>
                    <a:pt x="1211819" y="591252"/>
                  </a:lnTo>
                  <a:lnTo>
                    <a:pt x="1169243" y="591584"/>
                  </a:lnTo>
                  <a:lnTo>
                    <a:pt x="1126655" y="591906"/>
                  </a:lnTo>
                  <a:lnTo>
                    <a:pt x="1128081" y="776435"/>
                  </a:lnTo>
                  <a:lnTo>
                    <a:pt x="1129496" y="960964"/>
                  </a:lnTo>
                  <a:lnTo>
                    <a:pt x="1172084" y="960631"/>
                  </a:lnTo>
                  <a:lnTo>
                    <a:pt x="1214661" y="960309"/>
                  </a:lnTo>
                  <a:close/>
                  <a:moveTo>
                    <a:pt x="1332097" y="1001986"/>
                  </a:moveTo>
                  <a:cubicBezTo>
                    <a:pt x="1325307" y="995304"/>
                    <a:pt x="1324911" y="990210"/>
                    <a:pt x="1324225" y="900905"/>
                  </a:cubicBezTo>
                  <a:cubicBezTo>
                    <a:pt x="1323528" y="811601"/>
                    <a:pt x="1323860" y="806507"/>
                    <a:pt x="1330541" y="799718"/>
                  </a:cubicBezTo>
                  <a:cubicBezTo>
                    <a:pt x="1337148" y="793015"/>
                    <a:pt x="1342317" y="792533"/>
                    <a:pt x="1413615" y="791986"/>
                  </a:cubicBezTo>
                  <a:lnTo>
                    <a:pt x="1489653" y="791396"/>
                  </a:lnTo>
                  <a:lnTo>
                    <a:pt x="1497085" y="800694"/>
                  </a:lnTo>
                  <a:cubicBezTo>
                    <a:pt x="1504152" y="809531"/>
                    <a:pt x="1504539" y="814314"/>
                    <a:pt x="1505204" y="899512"/>
                  </a:cubicBezTo>
                  <a:cubicBezTo>
                    <a:pt x="1505858" y="984719"/>
                    <a:pt x="1505547" y="989502"/>
                    <a:pt x="1498608" y="998457"/>
                  </a:cubicBezTo>
                  <a:lnTo>
                    <a:pt x="1491326" y="1007863"/>
                  </a:lnTo>
                  <a:lnTo>
                    <a:pt x="1415288" y="1008442"/>
                  </a:lnTo>
                  <a:cubicBezTo>
                    <a:pt x="1343979" y="1009000"/>
                    <a:pt x="1338800" y="1008592"/>
                    <a:pt x="1332097" y="1001986"/>
                  </a:cubicBezTo>
                  <a:close/>
                  <a:moveTo>
                    <a:pt x="1455505" y="898128"/>
                  </a:moveTo>
                  <a:lnTo>
                    <a:pt x="1455044" y="837801"/>
                  </a:lnTo>
                  <a:lnTo>
                    <a:pt x="1414226" y="838112"/>
                  </a:lnTo>
                  <a:lnTo>
                    <a:pt x="1373419" y="838423"/>
                  </a:lnTo>
                  <a:lnTo>
                    <a:pt x="1373891" y="898750"/>
                  </a:lnTo>
                  <a:lnTo>
                    <a:pt x="1374352" y="959076"/>
                  </a:lnTo>
                  <a:lnTo>
                    <a:pt x="1415159" y="958765"/>
                  </a:lnTo>
                  <a:lnTo>
                    <a:pt x="1455967" y="958454"/>
                  </a:lnTo>
                  <a:close/>
                  <a:moveTo>
                    <a:pt x="229910" y="893967"/>
                  </a:moveTo>
                  <a:cubicBezTo>
                    <a:pt x="222050" y="885419"/>
                    <a:pt x="222243" y="867573"/>
                    <a:pt x="230265" y="860195"/>
                  </a:cubicBezTo>
                  <a:cubicBezTo>
                    <a:pt x="236120" y="854811"/>
                    <a:pt x="257602" y="854114"/>
                    <a:pt x="465650" y="852505"/>
                  </a:cubicBezTo>
                  <a:cubicBezTo>
                    <a:pt x="682942" y="850843"/>
                    <a:pt x="694901" y="851078"/>
                    <a:pt x="700520" y="857192"/>
                  </a:cubicBezTo>
                  <a:cubicBezTo>
                    <a:pt x="708381" y="865750"/>
                    <a:pt x="708188" y="883585"/>
                    <a:pt x="700166" y="890963"/>
                  </a:cubicBezTo>
                  <a:cubicBezTo>
                    <a:pt x="694300" y="896347"/>
                    <a:pt x="672829" y="897044"/>
                    <a:pt x="464771" y="898653"/>
                  </a:cubicBezTo>
                  <a:cubicBezTo>
                    <a:pt x="247489" y="900327"/>
                    <a:pt x="235531" y="900080"/>
                    <a:pt x="229910" y="893967"/>
                  </a:cubicBezTo>
                  <a:close/>
                  <a:moveTo>
                    <a:pt x="466315" y="788447"/>
                  </a:moveTo>
                  <a:cubicBezTo>
                    <a:pt x="322583" y="767448"/>
                    <a:pt x="222125" y="654291"/>
                    <a:pt x="221127" y="512254"/>
                  </a:cubicBezTo>
                  <a:cubicBezTo>
                    <a:pt x="220334" y="401103"/>
                    <a:pt x="276274" y="307799"/>
                    <a:pt x="373643" y="257822"/>
                  </a:cubicBezTo>
                  <a:cubicBezTo>
                    <a:pt x="416799" y="235675"/>
                    <a:pt x="442474" y="229873"/>
                    <a:pt x="499282" y="229433"/>
                  </a:cubicBezTo>
                  <a:cubicBezTo>
                    <a:pt x="543339" y="229101"/>
                    <a:pt x="554547" y="230206"/>
                    <a:pt x="577261" y="237144"/>
                  </a:cubicBezTo>
                  <a:cubicBezTo>
                    <a:pt x="676872" y="267581"/>
                    <a:pt x="748631" y="342042"/>
                    <a:pt x="774585" y="441868"/>
                  </a:cubicBezTo>
                  <a:cubicBezTo>
                    <a:pt x="785642" y="484391"/>
                    <a:pt x="783690" y="551485"/>
                    <a:pt x="770188" y="592882"/>
                  </a:cubicBezTo>
                  <a:cubicBezTo>
                    <a:pt x="733413" y="705641"/>
                    <a:pt x="635657" y="781626"/>
                    <a:pt x="517128" y="789584"/>
                  </a:cubicBezTo>
                  <a:cubicBezTo>
                    <a:pt x="500902" y="790666"/>
                    <a:pt x="478047" y="790162"/>
                    <a:pt x="466315" y="788447"/>
                  </a:cubicBezTo>
                  <a:close/>
                  <a:moveTo>
                    <a:pt x="551094" y="736871"/>
                  </a:moveTo>
                  <a:cubicBezTo>
                    <a:pt x="644280" y="715476"/>
                    <a:pt x="715674" y="641369"/>
                    <a:pt x="731643" y="549480"/>
                  </a:cubicBezTo>
                  <a:lnTo>
                    <a:pt x="734850" y="531043"/>
                  </a:lnTo>
                  <a:lnTo>
                    <a:pt x="622638" y="531913"/>
                  </a:lnTo>
                  <a:lnTo>
                    <a:pt x="510425" y="532770"/>
                  </a:lnTo>
                  <a:lnTo>
                    <a:pt x="432993" y="611639"/>
                  </a:lnTo>
                  <a:lnTo>
                    <a:pt x="355550" y="690509"/>
                  </a:lnTo>
                  <a:lnTo>
                    <a:pt x="366264" y="699207"/>
                  </a:lnTo>
                  <a:cubicBezTo>
                    <a:pt x="409024" y="733890"/>
                    <a:pt x="491164" y="750631"/>
                    <a:pt x="551094" y="736871"/>
                  </a:cubicBezTo>
                  <a:close/>
                  <a:moveTo>
                    <a:pt x="399897" y="577127"/>
                  </a:moveTo>
                  <a:lnTo>
                    <a:pt x="476514" y="499384"/>
                  </a:lnTo>
                  <a:lnTo>
                    <a:pt x="475656" y="388459"/>
                  </a:lnTo>
                  <a:lnTo>
                    <a:pt x="474809" y="277533"/>
                  </a:lnTo>
                  <a:lnTo>
                    <a:pt x="466122" y="277598"/>
                  </a:lnTo>
                  <a:cubicBezTo>
                    <a:pt x="450764" y="277716"/>
                    <a:pt x="402879" y="295240"/>
                    <a:pt x="379767" y="309193"/>
                  </a:cubicBezTo>
                  <a:cubicBezTo>
                    <a:pt x="367434" y="316647"/>
                    <a:pt x="345802" y="335018"/>
                    <a:pt x="331688" y="350011"/>
                  </a:cubicBezTo>
                  <a:cubicBezTo>
                    <a:pt x="271287" y="414209"/>
                    <a:pt x="252325" y="500725"/>
                    <a:pt x="280456" y="583702"/>
                  </a:cubicBezTo>
                  <a:cubicBezTo>
                    <a:pt x="289797" y="611232"/>
                    <a:pt x="314421" y="654935"/>
                    <a:pt x="320566" y="654892"/>
                  </a:cubicBezTo>
                  <a:cubicBezTo>
                    <a:pt x="322057" y="654881"/>
                    <a:pt x="357759" y="619886"/>
                    <a:pt x="399897" y="577127"/>
                  </a:cubicBezTo>
                  <a:close/>
                  <a:moveTo>
                    <a:pt x="730378" y="464830"/>
                  </a:moveTo>
                  <a:cubicBezTo>
                    <a:pt x="723203" y="407645"/>
                    <a:pt x="676432" y="341056"/>
                    <a:pt x="619785" y="307370"/>
                  </a:cubicBezTo>
                  <a:cubicBezTo>
                    <a:pt x="597017" y="293835"/>
                    <a:pt x="548777" y="276965"/>
                    <a:pt x="533172" y="277083"/>
                  </a:cubicBezTo>
                  <a:lnTo>
                    <a:pt x="524486" y="277148"/>
                  </a:lnTo>
                  <a:lnTo>
                    <a:pt x="525290" y="381831"/>
                  </a:lnTo>
                  <a:lnTo>
                    <a:pt x="526094" y="486515"/>
                  </a:lnTo>
                  <a:lnTo>
                    <a:pt x="629501" y="485721"/>
                  </a:lnTo>
                  <a:lnTo>
                    <a:pt x="732898" y="484927"/>
                  </a:lnTo>
                  <a:close/>
                  <a:moveTo>
                    <a:pt x="845046" y="587584"/>
                  </a:moveTo>
                  <a:cubicBezTo>
                    <a:pt x="841786" y="584045"/>
                    <a:pt x="839083" y="576473"/>
                    <a:pt x="839040" y="570757"/>
                  </a:cubicBezTo>
                  <a:cubicBezTo>
                    <a:pt x="838976" y="561834"/>
                    <a:pt x="857132" y="541929"/>
                    <a:pt x="968391" y="428977"/>
                  </a:cubicBezTo>
                  <a:cubicBezTo>
                    <a:pt x="1080270" y="315381"/>
                    <a:pt x="1099232" y="297567"/>
                    <a:pt x="1108315" y="297503"/>
                  </a:cubicBezTo>
                  <a:cubicBezTo>
                    <a:pt x="1117356" y="297439"/>
                    <a:pt x="1134580" y="312914"/>
                    <a:pt x="1232496" y="409157"/>
                  </a:cubicBezTo>
                  <a:lnTo>
                    <a:pt x="1346167" y="520898"/>
                  </a:lnTo>
                  <a:lnTo>
                    <a:pt x="1402590" y="463746"/>
                  </a:lnTo>
                  <a:cubicBezTo>
                    <a:pt x="1455044" y="410595"/>
                    <a:pt x="1458315" y="406519"/>
                    <a:pt x="1449146" y="405693"/>
                  </a:cubicBezTo>
                  <a:cubicBezTo>
                    <a:pt x="1421519" y="403173"/>
                    <a:pt x="1412606" y="396578"/>
                    <a:pt x="1412467" y="378507"/>
                  </a:cubicBezTo>
                  <a:cubicBezTo>
                    <a:pt x="1412317" y="358559"/>
                    <a:pt x="1420628" y="355427"/>
                    <a:pt x="1474788" y="355008"/>
                  </a:cubicBezTo>
                  <a:cubicBezTo>
                    <a:pt x="1540016" y="354504"/>
                    <a:pt x="1538257" y="352778"/>
                    <a:pt x="1538750" y="417705"/>
                  </a:cubicBezTo>
                  <a:cubicBezTo>
                    <a:pt x="1539093" y="461526"/>
                    <a:pt x="1538354" y="468208"/>
                    <a:pt x="1532434" y="474846"/>
                  </a:cubicBezTo>
                  <a:cubicBezTo>
                    <a:pt x="1517258" y="491877"/>
                    <a:pt x="1491315" y="479522"/>
                    <a:pt x="1491133" y="455167"/>
                  </a:cubicBezTo>
                  <a:lnTo>
                    <a:pt x="1491025" y="441900"/>
                  </a:lnTo>
                  <a:lnTo>
                    <a:pt x="1425004" y="508715"/>
                  </a:lnTo>
                  <a:cubicBezTo>
                    <a:pt x="1381891" y="552332"/>
                    <a:pt x="1355487" y="576398"/>
                    <a:pt x="1348923" y="578039"/>
                  </a:cubicBezTo>
                  <a:cubicBezTo>
                    <a:pt x="1339454" y="580409"/>
                    <a:pt x="1332225" y="574017"/>
                    <a:pt x="1223874" y="467468"/>
                  </a:cubicBezTo>
                  <a:lnTo>
                    <a:pt x="1108873" y="354387"/>
                  </a:lnTo>
                  <a:lnTo>
                    <a:pt x="990784" y="474128"/>
                  </a:lnTo>
                  <a:cubicBezTo>
                    <a:pt x="887151" y="579198"/>
                    <a:pt x="871354" y="593869"/>
                    <a:pt x="861819" y="593944"/>
                  </a:cubicBezTo>
                  <a:cubicBezTo>
                    <a:pt x="855813" y="593987"/>
                    <a:pt x="848317" y="591156"/>
                    <a:pt x="845035" y="587584"/>
                  </a:cubicBezTo>
                  <a:close/>
                </a:path>
              </a:pathLst>
            </a:custGeom>
            <a:solidFill>
              <a:schemeClr val="bg1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3C4E18-74C3-0414-5089-71F59CFF8BE9}"/>
                </a:ext>
              </a:extLst>
            </p:cNvPr>
            <p:cNvSpPr/>
            <p:nvPr/>
          </p:nvSpPr>
          <p:spPr>
            <a:xfrm>
              <a:off x="2214551" y="2038361"/>
              <a:ext cx="1481620" cy="1471667"/>
            </a:xfrm>
            <a:custGeom>
              <a:avLst/>
              <a:gdLst>
                <a:gd name="connsiteX0" fmla="*/ 106880 w 1481620"/>
                <a:gd name="connsiteY0" fmla="*/ 1471594 h 1471667"/>
                <a:gd name="connsiteX1" fmla="*/ 51090 w 1481620"/>
                <a:gd name="connsiteY1" fmla="*/ 1427805 h 1471667"/>
                <a:gd name="connsiteX2" fmla="*/ 43979 w 1481620"/>
                <a:gd name="connsiteY2" fmla="*/ 1415258 h 1471667"/>
                <a:gd name="connsiteX3" fmla="*/ 22069 w 1481620"/>
                <a:gd name="connsiteY3" fmla="*/ 750210 h 1471667"/>
                <a:gd name="connsiteX4" fmla="*/ 158 w 1481620"/>
                <a:gd name="connsiteY4" fmla="*/ 85161 h 1471667"/>
                <a:gd name="connsiteX5" fmla="*/ 7236 w 1481620"/>
                <a:gd name="connsiteY5" fmla="*/ 70737 h 1471667"/>
                <a:gd name="connsiteX6" fmla="*/ 45213 w 1481620"/>
                <a:gd name="connsiteY6" fmla="*/ 30798 h 1471667"/>
                <a:gd name="connsiteX7" fmla="*/ 100842 w 1481620"/>
                <a:gd name="connsiteY7" fmla="*/ 21307 h 1471667"/>
                <a:gd name="connsiteX8" fmla="*/ 151387 w 1481620"/>
                <a:gd name="connsiteY8" fmla="*/ 25854 h 1471667"/>
                <a:gd name="connsiteX9" fmla="*/ 154100 w 1481620"/>
                <a:gd name="connsiteY9" fmla="*/ 53513 h 1471667"/>
                <a:gd name="connsiteX10" fmla="*/ 107770 w 1481620"/>
                <a:gd name="connsiteY10" fmla="*/ 63165 h 1471667"/>
                <a:gd name="connsiteX11" fmla="*/ 58833 w 1481620"/>
                <a:gd name="connsiteY11" fmla="*/ 72077 h 1471667"/>
                <a:gd name="connsiteX12" fmla="*/ 42896 w 1481620"/>
                <a:gd name="connsiteY12" fmla="*/ 132725 h 1471667"/>
                <a:gd name="connsiteX13" fmla="*/ 44032 w 1481620"/>
                <a:gd name="connsiteY13" fmla="*/ 167473 h 1471667"/>
                <a:gd name="connsiteX14" fmla="*/ 421509 w 1481620"/>
                <a:gd name="connsiteY14" fmla="*/ 155033 h 1471667"/>
                <a:gd name="connsiteX15" fmla="*/ 798986 w 1481620"/>
                <a:gd name="connsiteY15" fmla="*/ 142592 h 1471667"/>
                <a:gd name="connsiteX16" fmla="*/ 796798 w 1481620"/>
                <a:gd name="connsiteY16" fmla="*/ 106471 h 1471667"/>
                <a:gd name="connsiteX17" fmla="*/ 772581 w 1481620"/>
                <a:gd name="connsiteY17" fmla="*/ 46542 h 1471667"/>
                <a:gd name="connsiteX18" fmla="*/ 506846 w 1481620"/>
                <a:gd name="connsiteY18" fmla="*/ 50017 h 1471667"/>
                <a:gd name="connsiteX19" fmla="*/ 244434 w 1481620"/>
                <a:gd name="connsiteY19" fmla="*/ 53341 h 1471667"/>
                <a:gd name="connsiteX20" fmla="*/ 243490 w 1481620"/>
                <a:gd name="connsiteY20" fmla="*/ 21360 h 1471667"/>
                <a:gd name="connsiteX21" fmla="*/ 511404 w 1481620"/>
                <a:gd name="connsiteY21" fmla="*/ 7922 h 1471667"/>
                <a:gd name="connsiteX22" fmla="*/ 772871 w 1481620"/>
                <a:gd name="connsiteY22" fmla="*/ 83 h 1471667"/>
                <a:gd name="connsiteX23" fmla="*/ 789881 w 1481620"/>
                <a:gd name="connsiteY23" fmla="*/ 8083 h 1471667"/>
                <a:gd name="connsiteX24" fmla="*/ 832629 w 1481620"/>
                <a:gd name="connsiteY24" fmla="*/ 52977 h 1471667"/>
                <a:gd name="connsiteX25" fmla="*/ 846978 w 1481620"/>
                <a:gd name="connsiteY25" fmla="*/ 344506 h 1471667"/>
                <a:gd name="connsiteX26" fmla="*/ 857124 w 1481620"/>
                <a:gd name="connsiteY26" fmla="*/ 625739 h 1471667"/>
                <a:gd name="connsiteX27" fmla="*/ 870069 w 1481620"/>
                <a:gd name="connsiteY27" fmla="*/ 611915 h 1471667"/>
                <a:gd name="connsiteX28" fmla="*/ 896977 w 1481620"/>
                <a:gd name="connsiteY28" fmla="*/ 590658 h 1471667"/>
                <a:gd name="connsiteX29" fmla="*/ 941335 w 1481620"/>
                <a:gd name="connsiteY29" fmla="*/ 582282 h 1471667"/>
                <a:gd name="connsiteX30" fmla="*/ 973111 w 1481620"/>
                <a:gd name="connsiteY30" fmla="*/ 574132 h 1471667"/>
                <a:gd name="connsiteX31" fmla="*/ 1005050 w 1481620"/>
                <a:gd name="connsiteY31" fmla="*/ 530911 h 1471667"/>
                <a:gd name="connsiteX32" fmla="*/ 1068990 w 1481620"/>
                <a:gd name="connsiteY32" fmla="*/ 512047 h 1471667"/>
                <a:gd name="connsiteX33" fmla="*/ 1091341 w 1481620"/>
                <a:gd name="connsiteY33" fmla="*/ 512840 h 1471667"/>
                <a:gd name="connsiteX34" fmla="*/ 1098204 w 1481620"/>
                <a:gd name="connsiteY34" fmla="*/ 497536 h 1471667"/>
                <a:gd name="connsiteX35" fmla="*/ 1143345 w 1481620"/>
                <a:gd name="connsiteY35" fmla="*/ 452567 h 1471667"/>
                <a:gd name="connsiteX36" fmla="*/ 1216551 w 1481620"/>
                <a:gd name="connsiteY36" fmla="*/ 447763 h 1471667"/>
                <a:gd name="connsiteX37" fmla="*/ 1305619 w 1481620"/>
                <a:gd name="connsiteY37" fmla="*/ 556661 h 1471667"/>
                <a:gd name="connsiteX38" fmla="*/ 1437790 w 1481620"/>
                <a:gd name="connsiteY38" fmla="*/ 848362 h 1471667"/>
                <a:gd name="connsiteX39" fmla="*/ 1461642 w 1481620"/>
                <a:gd name="connsiteY39" fmla="*/ 912871 h 1471667"/>
                <a:gd name="connsiteX40" fmla="*/ 1469439 w 1481620"/>
                <a:gd name="connsiteY40" fmla="*/ 1042189 h 1471667"/>
                <a:gd name="connsiteX41" fmla="*/ 1401594 w 1481620"/>
                <a:gd name="connsiteY41" fmla="*/ 1107910 h 1471667"/>
                <a:gd name="connsiteX42" fmla="*/ 1380360 w 1481620"/>
                <a:gd name="connsiteY42" fmla="*/ 1086932 h 1471667"/>
                <a:gd name="connsiteX43" fmla="*/ 1403139 w 1481620"/>
                <a:gd name="connsiteY43" fmla="*/ 1060335 h 1471667"/>
                <a:gd name="connsiteX44" fmla="*/ 1438413 w 1481620"/>
                <a:gd name="connsiteY44" fmla="*/ 974880 h 1471667"/>
                <a:gd name="connsiteX45" fmla="*/ 1423977 w 1481620"/>
                <a:gd name="connsiteY45" fmla="*/ 932400 h 1471667"/>
                <a:gd name="connsiteX46" fmla="*/ 1398827 w 1481620"/>
                <a:gd name="connsiteY46" fmla="*/ 865092 h 1471667"/>
                <a:gd name="connsiteX47" fmla="*/ 1338148 w 1481620"/>
                <a:gd name="connsiteY47" fmla="*/ 705670 h 1471667"/>
                <a:gd name="connsiteX48" fmla="*/ 1221152 w 1481620"/>
                <a:gd name="connsiteY48" fmla="*/ 498812 h 1471667"/>
                <a:gd name="connsiteX49" fmla="*/ 1137263 w 1481620"/>
                <a:gd name="connsiteY49" fmla="*/ 514620 h 1471667"/>
                <a:gd name="connsiteX50" fmla="*/ 1155109 w 1481620"/>
                <a:gd name="connsiteY50" fmla="*/ 583795 h 1471667"/>
                <a:gd name="connsiteX51" fmla="*/ 1177942 w 1481620"/>
                <a:gd name="connsiteY51" fmla="*/ 630790 h 1471667"/>
                <a:gd name="connsiteX52" fmla="*/ 1141950 w 1481620"/>
                <a:gd name="connsiteY52" fmla="*/ 643724 h 1471667"/>
                <a:gd name="connsiteX53" fmla="*/ 1115793 w 1481620"/>
                <a:gd name="connsiteY53" fmla="*/ 600396 h 1471667"/>
                <a:gd name="connsiteX54" fmla="*/ 1088359 w 1481620"/>
                <a:gd name="connsiteY54" fmla="*/ 559653 h 1471667"/>
                <a:gd name="connsiteX55" fmla="*/ 1066041 w 1481620"/>
                <a:gd name="connsiteY55" fmla="*/ 554570 h 1471667"/>
                <a:gd name="connsiteX56" fmla="*/ 1010348 w 1481620"/>
                <a:gd name="connsiteY56" fmla="*/ 600332 h 1471667"/>
                <a:gd name="connsiteX57" fmla="*/ 1032151 w 1481620"/>
                <a:gd name="connsiteY57" fmla="*/ 651532 h 1471667"/>
                <a:gd name="connsiteX58" fmla="*/ 1049482 w 1481620"/>
                <a:gd name="connsiteY58" fmla="*/ 714775 h 1471667"/>
                <a:gd name="connsiteX59" fmla="*/ 1020139 w 1481620"/>
                <a:gd name="connsiteY59" fmla="*/ 713778 h 1471667"/>
                <a:gd name="connsiteX60" fmla="*/ 994218 w 1481620"/>
                <a:gd name="connsiteY60" fmla="*/ 670439 h 1471667"/>
                <a:gd name="connsiteX61" fmla="*/ 941528 w 1481620"/>
                <a:gd name="connsiteY61" fmla="*/ 623401 h 1471667"/>
                <a:gd name="connsiteX62" fmla="*/ 902146 w 1481620"/>
                <a:gd name="connsiteY62" fmla="*/ 641075 h 1471667"/>
                <a:gd name="connsiteX63" fmla="*/ 887121 w 1481620"/>
                <a:gd name="connsiteY63" fmla="*/ 678933 h 1471667"/>
                <a:gd name="connsiteX64" fmla="*/ 910705 w 1481620"/>
                <a:gd name="connsiteY64" fmla="*/ 728385 h 1471667"/>
                <a:gd name="connsiteX65" fmla="*/ 934084 w 1481620"/>
                <a:gd name="connsiteY65" fmla="*/ 770929 h 1471667"/>
                <a:gd name="connsiteX66" fmla="*/ 928411 w 1481620"/>
                <a:gd name="connsiteY66" fmla="*/ 779091 h 1471667"/>
                <a:gd name="connsiteX67" fmla="*/ 900355 w 1481620"/>
                <a:gd name="connsiteY67" fmla="*/ 787832 h 1471667"/>
                <a:gd name="connsiteX68" fmla="*/ 798846 w 1481620"/>
                <a:gd name="connsiteY68" fmla="*/ 616687 h 1471667"/>
                <a:gd name="connsiteX69" fmla="*/ 696994 w 1481620"/>
                <a:gd name="connsiteY69" fmla="*/ 438314 h 1471667"/>
                <a:gd name="connsiteX70" fmla="*/ 608043 w 1481620"/>
                <a:gd name="connsiteY70" fmla="*/ 448857 h 1471667"/>
                <a:gd name="connsiteX71" fmla="*/ 603282 w 1481620"/>
                <a:gd name="connsiteY71" fmla="*/ 477470 h 1471667"/>
                <a:gd name="connsiteX72" fmla="*/ 717039 w 1481620"/>
                <a:gd name="connsiteY72" fmla="*/ 687459 h 1471667"/>
                <a:gd name="connsiteX73" fmla="*/ 828822 w 1481620"/>
                <a:gd name="connsiteY73" fmla="*/ 892022 h 1471667"/>
                <a:gd name="connsiteX74" fmla="*/ 809721 w 1481620"/>
                <a:gd name="connsiteY74" fmla="*/ 911637 h 1471667"/>
                <a:gd name="connsiteX75" fmla="*/ 737008 w 1481620"/>
                <a:gd name="connsiteY75" fmla="*/ 880675 h 1471667"/>
                <a:gd name="connsiteX76" fmla="*/ 656648 w 1481620"/>
                <a:gd name="connsiteY76" fmla="*/ 849960 h 1471667"/>
                <a:gd name="connsiteX77" fmla="*/ 630190 w 1481620"/>
                <a:gd name="connsiteY77" fmla="*/ 859504 h 1471667"/>
                <a:gd name="connsiteX78" fmla="*/ 617256 w 1481620"/>
                <a:gd name="connsiteY78" fmla="*/ 933419 h 1471667"/>
                <a:gd name="connsiteX79" fmla="*/ 803500 w 1481620"/>
                <a:gd name="connsiteY79" fmla="*/ 1025383 h 1471667"/>
                <a:gd name="connsiteX80" fmla="*/ 1028515 w 1481620"/>
                <a:gd name="connsiteY80" fmla="*/ 1156514 h 1471667"/>
                <a:gd name="connsiteX81" fmla="*/ 1053536 w 1481620"/>
                <a:gd name="connsiteY81" fmla="*/ 1187680 h 1471667"/>
                <a:gd name="connsiteX82" fmla="*/ 1143345 w 1481620"/>
                <a:gd name="connsiteY82" fmla="*/ 1206276 h 1471667"/>
                <a:gd name="connsiteX83" fmla="*/ 1225485 w 1481620"/>
                <a:gd name="connsiteY83" fmla="*/ 1163485 h 1471667"/>
                <a:gd name="connsiteX84" fmla="*/ 1297351 w 1481620"/>
                <a:gd name="connsiteY84" fmla="*/ 1125552 h 1471667"/>
                <a:gd name="connsiteX85" fmla="*/ 1316494 w 1481620"/>
                <a:gd name="connsiteY85" fmla="*/ 1138475 h 1471667"/>
                <a:gd name="connsiteX86" fmla="*/ 1245905 w 1481620"/>
                <a:gd name="connsiteY86" fmla="*/ 1200388 h 1471667"/>
                <a:gd name="connsiteX87" fmla="*/ 1163335 w 1481620"/>
                <a:gd name="connsiteY87" fmla="*/ 1244628 h 1471667"/>
                <a:gd name="connsiteX88" fmla="*/ 994529 w 1481620"/>
                <a:gd name="connsiteY88" fmla="*/ 1181449 h 1471667"/>
                <a:gd name="connsiteX89" fmla="*/ 916786 w 1481620"/>
                <a:gd name="connsiteY89" fmla="*/ 1123546 h 1471667"/>
                <a:gd name="connsiteX90" fmla="*/ 874455 w 1481620"/>
                <a:gd name="connsiteY90" fmla="*/ 1105400 h 1471667"/>
                <a:gd name="connsiteX91" fmla="*/ 876611 w 1481620"/>
                <a:gd name="connsiteY91" fmla="*/ 1243737 h 1471667"/>
                <a:gd name="connsiteX92" fmla="*/ 876697 w 1481620"/>
                <a:gd name="connsiteY92" fmla="*/ 1392574 h 1471667"/>
                <a:gd name="connsiteX93" fmla="*/ 837069 w 1481620"/>
                <a:gd name="connsiteY93" fmla="*/ 1440182 h 1471667"/>
                <a:gd name="connsiteX94" fmla="*/ 820617 w 1481620"/>
                <a:gd name="connsiteY94" fmla="*/ 1449287 h 1471667"/>
                <a:gd name="connsiteX95" fmla="*/ 467346 w 1481620"/>
                <a:gd name="connsiteY95" fmla="*/ 1461416 h 1471667"/>
                <a:gd name="connsiteX96" fmla="*/ 106912 w 1481620"/>
                <a:gd name="connsiteY96" fmla="*/ 1471594 h 1471667"/>
                <a:gd name="connsiteX97" fmla="*/ 817282 w 1481620"/>
                <a:gd name="connsiteY97" fmla="*/ 1402946 h 1471667"/>
                <a:gd name="connsiteX98" fmla="*/ 832339 w 1481620"/>
                <a:gd name="connsiteY98" fmla="*/ 1387545 h 1471667"/>
                <a:gd name="connsiteX99" fmla="*/ 835825 w 1481620"/>
                <a:gd name="connsiteY99" fmla="*/ 1294766 h 1471667"/>
                <a:gd name="connsiteX100" fmla="*/ 833959 w 1481620"/>
                <a:gd name="connsiteY100" fmla="*/ 1211789 h 1471667"/>
                <a:gd name="connsiteX101" fmla="*/ 456493 w 1481620"/>
                <a:gd name="connsiteY101" fmla="*/ 1224219 h 1471667"/>
                <a:gd name="connsiteX102" fmla="*/ 79027 w 1481620"/>
                <a:gd name="connsiteY102" fmla="*/ 1236659 h 1471667"/>
                <a:gd name="connsiteX103" fmla="*/ 82652 w 1481620"/>
                <a:gd name="connsiteY103" fmla="*/ 1321513 h 1471667"/>
                <a:gd name="connsiteX104" fmla="*/ 92412 w 1481620"/>
                <a:gd name="connsiteY104" fmla="*/ 1414174 h 1471667"/>
                <a:gd name="connsiteX105" fmla="*/ 108434 w 1481620"/>
                <a:gd name="connsiteY105" fmla="*/ 1426615 h 1471667"/>
                <a:gd name="connsiteX106" fmla="*/ 462949 w 1481620"/>
                <a:gd name="connsiteY106" fmla="*/ 1419901 h 1471667"/>
                <a:gd name="connsiteX107" fmla="*/ 817272 w 1481620"/>
                <a:gd name="connsiteY107" fmla="*/ 1402946 h 1471667"/>
                <a:gd name="connsiteX108" fmla="*/ 369044 w 1481620"/>
                <a:gd name="connsiteY108" fmla="*/ 1373517 h 1471667"/>
                <a:gd name="connsiteX109" fmla="*/ 347573 w 1481620"/>
                <a:gd name="connsiteY109" fmla="*/ 1296900 h 1471667"/>
                <a:gd name="connsiteX110" fmla="*/ 466939 w 1481620"/>
                <a:gd name="connsiteY110" fmla="*/ 1264115 h 1471667"/>
                <a:gd name="connsiteX111" fmla="*/ 559589 w 1481620"/>
                <a:gd name="connsiteY111" fmla="*/ 1278089 h 1471667"/>
                <a:gd name="connsiteX112" fmla="*/ 545594 w 1481620"/>
                <a:gd name="connsiteY112" fmla="*/ 1371575 h 1471667"/>
                <a:gd name="connsiteX113" fmla="*/ 459185 w 1481620"/>
                <a:gd name="connsiteY113" fmla="*/ 1377421 h 1471667"/>
                <a:gd name="connsiteX114" fmla="*/ 369044 w 1481620"/>
                <a:gd name="connsiteY114" fmla="*/ 1373517 h 1471667"/>
                <a:gd name="connsiteX115" fmla="*/ 528134 w 1481620"/>
                <a:gd name="connsiteY115" fmla="*/ 1331766 h 1471667"/>
                <a:gd name="connsiteX116" fmla="*/ 529742 w 1481620"/>
                <a:gd name="connsiteY116" fmla="*/ 1308676 h 1471667"/>
                <a:gd name="connsiteX117" fmla="*/ 387051 w 1481620"/>
                <a:gd name="connsiteY117" fmla="*/ 1313469 h 1471667"/>
                <a:gd name="connsiteX118" fmla="*/ 392006 w 1481620"/>
                <a:gd name="connsiteY118" fmla="*/ 1336259 h 1471667"/>
                <a:gd name="connsiteX119" fmla="*/ 528134 w 1481620"/>
                <a:gd name="connsiteY119" fmla="*/ 1331776 h 1471667"/>
                <a:gd name="connsiteX120" fmla="*/ 830184 w 1481620"/>
                <a:gd name="connsiteY120" fmla="*/ 1125873 h 1471667"/>
                <a:gd name="connsiteX121" fmla="*/ 829583 w 1481620"/>
                <a:gd name="connsiteY121" fmla="*/ 1083865 h 1471667"/>
                <a:gd name="connsiteX122" fmla="*/ 776936 w 1481620"/>
                <a:gd name="connsiteY122" fmla="*/ 1061064 h 1471667"/>
                <a:gd name="connsiteX123" fmla="*/ 669517 w 1481620"/>
                <a:gd name="connsiteY123" fmla="*/ 1012717 h 1471667"/>
                <a:gd name="connsiteX124" fmla="*/ 614725 w 1481620"/>
                <a:gd name="connsiteY124" fmla="*/ 987182 h 1471667"/>
                <a:gd name="connsiteX125" fmla="*/ 596804 w 1481620"/>
                <a:gd name="connsiteY125" fmla="*/ 1003108 h 1471667"/>
                <a:gd name="connsiteX126" fmla="*/ 223736 w 1481620"/>
                <a:gd name="connsiteY126" fmla="*/ 900569 h 1471667"/>
                <a:gd name="connsiteX127" fmla="*/ 218631 w 1481620"/>
                <a:gd name="connsiteY127" fmla="*/ 783477 h 1471667"/>
                <a:gd name="connsiteX128" fmla="*/ 297607 w 1481620"/>
                <a:gd name="connsiteY128" fmla="*/ 656454 h 1471667"/>
                <a:gd name="connsiteX129" fmla="*/ 434636 w 1481620"/>
                <a:gd name="connsiteY129" fmla="*/ 605383 h 1471667"/>
                <a:gd name="connsiteX130" fmla="*/ 604344 w 1481620"/>
                <a:gd name="connsiteY130" fmla="*/ 671908 h 1471667"/>
                <a:gd name="connsiteX131" fmla="*/ 666129 w 1481620"/>
                <a:gd name="connsiteY131" fmla="*/ 782705 h 1471667"/>
                <a:gd name="connsiteX132" fmla="*/ 671780 w 1481620"/>
                <a:gd name="connsiteY132" fmla="*/ 806567 h 1471667"/>
                <a:gd name="connsiteX133" fmla="*/ 684532 w 1481620"/>
                <a:gd name="connsiteY133" fmla="*/ 810557 h 1471667"/>
                <a:gd name="connsiteX134" fmla="*/ 726959 w 1481620"/>
                <a:gd name="connsiteY134" fmla="*/ 828725 h 1471667"/>
                <a:gd name="connsiteX135" fmla="*/ 756623 w 1481620"/>
                <a:gd name="connsiteY135" fmla="*/ 842881 h 1471667"/>
                <a:gd name="connsiteX136" fmla="*/ 733941 w 1481620"/>
                <a:gd name="connsiteY136" fmla="*/ 802943 h 1471667"/>
                <a:gd name="connsiteX137" fmla="*/ 646492 w 1481620"/>
                <a:gd name="connsiteY137" fmla="*/ 648722 h 1471667"/>
                <a:gd name="connsiteX138" fmla="*/ 581725 w 1481620"/>
                <a:gd name="connsiteY138" fmla="*/ 534450 h 1471667"/>
                <a:gd name="connsiteX139" fmla="*/ 363832 w 1481620"/>
                <a:gd name="connsiteY139" fmla="*/ 540209 h 1471667"/>
                <a:gd name="connsiteX140" fmla="*/ 138667 w 1481620"/>
                <a:gd name="connsiteY140" fmla="*/ 542977 h 1471667"/>
                <a:gd name="connsiteX141" fmla="*/ 109067 w 1481620"/>
                <a:gd name="connsiteY141" fmla="*/ 507724 h 1471667"/>
                <a:gd name="connsiteX142" fmla="*/ 103683 w 1481620"/>
                <a:gd name="connsiteY142" fmla="*/ 412296 h 1471667"/>
                <a:gd name="connsiteX143" fmla="*/ 101946 w 1481620"/>
                <a:gd name="connsiteY143" fmla="*/ 331218 h 1471667"/>
                <a:gd name="connsiteX144" fmla="*/ 109175 w 1481620"/>
                <a:gd name="connsiteY144" fmla="*/ 319474 h 1471667"/>
                <a:gd name="connsiteX145" fmla="*/ 128640 w 1481620"/>
                <a:gd name="connsiteY145" fmla="*/ 301306 h 1471667"/>
                <a:gd name="connsiteX146" fmla="*/ 422871 w 1481620"/>
                <a:gd name="connsiteY146" fmla="*/ 285606 h 1471667"/>
                <a:gd name="connsiteX147" fmla="*/ 715011 w 1481620"/>
                <a:gd name="connsiteY147" fmla="*/ 278785 h 1471667"/>
                <a:gd name="connsiteX148" fmla="*/ 746875 w 1481620"/>
                <a:gd name="connsiteY148" fmla="*/ 307034 h 1471667"/>
                <a:gd name="connsiteX149" fmla="*/ 752430 w 1481620"/>
                <a:gd name="connsiteY149" fmla="*/ 384208 h 1471667"/>
                <a:gd name="connsiteX150" fmla="*/ 754714 w 1481620"/>
                <a:gd name="connsiteY150" fmla="*/ 453490 h 1471667"/>
                <a:gd name="connsiteX151" fmla="*/ 780507 w 1481620"/>
                <a:gd name="connsiteY151" fmla="*/ 498791 h 1471667"/>
                <a:gd name="connsiteX152" fmla="*/ 809056 w 1481620"/>
                <a:gd name="connsiteY152" fmla="*/ 546698 h 1471667"/>
                <a:gd name="connsiteX153" fmla="*/ 805807 w 1481620"/>
                <a:gd name="connsiteY153" fmla="*/ 367231 h 1471667"/>
                <a:gd name="connsiteX154" fmla="*/ 799811 w 1481620"/>
                <a:gd name="connsiteY154" fmla="*/ 185158 h 1471667"/>
                <a:gd name="connsiteX155" fmla="*/ 422625 w 1481620"/>
                <a:gd name="connsiteY155" fmla="*/ 197577 h 1471667"/>
                <a:gd name="connsiteX156" fmla="*/ 45427 w 1481620"/>
                <a:gd name="connsiteY156" fmla="*/ 210007 h 1471667"/>
                <a:gd name="connsiteX157" fmla="*/ 61643 w 1481620"/>
                <a:gd name="connsiteY157" fmla="*/ 702077 h 1471667"/>
                <a:gd name="connsiteX158" fmla="*/ 77859 w 1481620"/>
                <a:gd name="connsiteY158" fmla="*/ 1194136 h 1471667"/>
                <a:gd name="connsiteX159" fmla="*/ 454316 w 1481620"/>
                <a:gd name="connsiteY159" fmla="*/ 1181009 h 1471667"/>
                <a:gd name="connsiteX160" fmla="*/ 830774 w 1481620"/>
                <a:gd name="connsiteY160" fmla="*/ 1167882 h 1471667"/>
                <a:gd name="connsiteX161" fmla="*/ 507521 w 1481620"/>
                <a:gd name="connsiteY161" fmla="*/ 1008406 h 1471667"/>
                <a:gd name="connsiteX162" fmla="*/ 571505 w 1481620"/>
                <a:gd name="connsiteY162" fmla="*/ 969593 h 1471667"/>
                <a:gd name="connsiteX163" fmla="*/ 582465 w 1481620"/>
                <a:gd name="connsiteY163" fmla="*/ 959555 h 1471667"/>
                <a:gd name="connsiteX164" fmla="*/ 574947 w 1481620"/>
                <a:gd name="connsiteY164" fmla="*/ 944777 h 1471667"/>
                <a:gd name="connsiteX165" fmla="*/ 571569 w 1481620"/>
                <a:gd name="connsiteY165" fmla="*/ 864781 h 1471667"/>
                <a:gd name="connsiteX166" fmla="*/ 616087 w 1481620"/>
                <a:gd name="connsiteY166" fmla="*/ 817303 h 1471667"/>
                <a:gd name="connsiteX167" fmla="*/ 628045 w 1481620"/>
                <a:gd name="connsiteY167" fmla="*/ 811426 h 1471667"/>
                <a:gd name="connsiteX168" fmla="*/ 625782 w 1481620"/>
                <a:gd name="connsiteY168" fmla="*/ 796454 h 1471667"/>
                <a:gd name="connsiteX169" fmla="*/ 494158 w 1481620"/>
                <a:gd name="connsiteY169" fmla="*/ 653794 h 1471667"/>
                <a:gd name="connsiteX170" fmla="*/ 438873 w 1481620"/>
                <a:gd name="connsiteY170" fmla="*/ 647478 h 1471667"/>
                <a:gd name="connsiteX171" fmla="*/ 323250 w 1481620"/>
                <a:gd name="connsiteY171" fmla="*/ 690462 h 1471667"/>
                <a:gd name="connsiteX172" fmla="*/ 260564 w 1481620"/>
                <a:gd name="connsiteY172" fmla="*/ 795071 h 1471667"/>
                <a:gd name="connsiteX173" fmla="*/ 408468 w 1481620"/>
                <a:gd name="connsiteY173" fmla="*/ 1017383 h 1471667"/>
                <a:gd name="connsiteX174" fmla="*/ 507521 w 1481620"/>
                <a:gd name="connsiteY174" fmla="*/ 1008406 h 1471667"/>
                <a:gd name="connsiteX175" fmla="*/ 354566 w 1481620"/>
                <a:gd name="connsiteY175" fmla="*/ 896365 h 1471667"/>
                <a:gd name="connsiteX176" fmla="*/ 313597 w 1481620"/>
                <a:gd name="connsiteY176" fmla="*/ 852308 h 1471667"/>
                <a:gd name="connsiteX177" fmla="*/ 334768 w 1481620"/>
                <a:gd name="connsiteY177" fmla="*/ 830762 h 1471667"/>
                <a:gd name="connsiteX178" fmla="*/ 372379 w 1481620"/>
                <a:gd name="connsiteY178" fmla="*/ 855676 h 1471667"/>
                <a:gd name="connsiteX179" fmla="*/ 399888 w 1481620"/>
                <a:gd name="connsiteY179" fmla="*/ 880933 h 1471667"/>
                <a:gd name="connsiteX180" fmla="*/ 469073 w 1481620"/>
                <a:gd name="connsiteY180" fmla="*/ 807061 h 1471667"/>
                <a:gd name="connsiteX181" fmla="*/ 547460 w 1481620"/>
                <a:gd name="connsiteY181" fmla="*/ 732900 h 1471667"/>
                <a:gd name="connsiteX182" fmla="*/ 568684 w 1481620"/>
                <a:gd name="connsiteY182" fmla="*/ 752805 h 1471667"/>
                <a:gd name="connsiteX183" fmla="*/ 490126 w 1481620"/>
                <a:gd name="connsiteY183" fmla="*/ 846088 h 1471667"/>
                <a:gd name="connsiteX184" fmla="*/ 403309 w 1481620"/>
                <a:gd name="connsiteY184" fmla="*/ 932336 h 1471667"/>
                <a:gd name="connsiteX185" fmla="*/ 354566 w 1481620"/>
                <a:gd name="connsiteY185" fmla="*/ 896365 h 1471667"/>
                <a:gd name="connsiteX186" fmla="*/ 559740 w 1481620"/>
                <a:gd name="connsiteY186" fmla="*/ 467743 h 1471667"/>
                <a:gd name="connsiteX187" fmla="*/ 612645 w 1481620"/>
                <a:gd name="connsiteY187" fmla="*/ 382428 h 1471667"/>
                <a:gd name="connsiteX188" fmla="*/ 651532 w 1481620"/>
                <a:gd name="connsiteY188" fmla="*/ 373173 h 1471667"/>
                <a:gd name="connsiteX189" fmla="*/ 692329 w 1481620"/>
                <a:gd name="connsiteY189" fmla="*/ 380884 h 1471667"/>
                <a:gd name="connsiteX190" fmla="*/ 710185 w 1481620"/>
                <a:gd name="connsiteY190" fmla="*/ 389356 h 1471667"/>
                <a:gd name="connsiteX191" fmla="*/ 708255 w 1481620"/>
                <a:gd name="connsiteY191" fmla="*/ 354801 h 1471667"/>
                <a:gd name="connsiteX192" fmla="*/ 706324 w 1481620"/>
                <a:gd name="connsiteY192" fmla="*/ 320257 h 1471667"/>
                <a:gd name="connsiteX193" fmla="*/ 427129 w 1481620"/>
                <a:gd name="connsiteY193" fmla="*/ 328729 h 1471667"/>
                <a:gd name="connsiteX194" fmla="*/ 145789 w 1481620"/>
                <a:gd name="connsiteY194" fmla="*/ 340838 h 1471667"/>
                <a:gd name="connsiteX195" fmla="*/ 152137 w 1481620"/>
                <a:gd name="connsiteY195" fmla="*/ 501193 h 1471667"/>
                <a:gd name="connsiteX196" fmla="*/ 357569 w 1481620"/>
                <a:gd name="connsiteY196" fmla="*/ 497836 h 1471667"/>
                <a:gd name="connsiteX197" fmla="*/ 559482 w 1481620"/>
                <a:gd name="connsiteY197" fmla="*/ 491176 h 14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481620" h="1471667">
                  <a:moveTo>
                    <a:pt x="106880" y="1471594"/>
                  </a:moveTo>
                  <a:cubicBezTo>
                    <a:pt x="82996" y="1465084"/>
                    <a:pt x="63573" y="1449844"/>
                    <a:pt x="51090" y="1427805"/>
                  </a:cubicBezTo>
                  <a:lnTo>
                    <a:pt x="43979" y="1415258"/>
                  </a:lnTo>
                  <a:lnTo>
                    <a:pt x="22069" y="750210"/>
                  </a:lnTo>
                  <a:lnTo>
                    <a:pt x="158" y="85161"/>
                  </a:lnTo>
                  <a:lnTo>
                    <a:pt x="7236" y="70737"/>
                  </a:lnTo>
                  <a:cubicBezTo>
                    <a:pt x="15688" y="53502"/>
                    <a:pt x="28150" y="40397"/>
                    <a:pt x="45213" y="30798"/>
                  </a:cubicBezTo>
                  <a:cubicBezTo>
                    <a:pt x="56420" y="24481"/>
                    <a:pt x="62318" y="23484"/>
                    <a:pt x="100842" y="21307"/>
                  </a:cubicBezTo>
                  <a:cubicBezTo>
                    <a:pt x="143826" y="18883"/>
                    <a:pt x="143954" y="18894"/>
                    <a:pt x="151387" y="25854"/>
                  </a:cubicBezTo>
                  <a:cubicBezTo>
                    <a:pt x="160256" y="34155"/>
                    <a:pt x="161232" y="44075"/>
                    <a:pt x="154100" y="53513"/>
                  </a:cubicBezTo>
                  <a:cubicBezTo>
                    <a:pt x="149188" y="60023"/>
                    <a:pt x="146743" y="60527"/>
                    <a:pt x="107770" y="63165"/>
                  </a:cubicBezTo>
                  <a:cubicBezTo>
                    <a:pt x="71971" y="65578"/>
                    <a:pt x="65621" y="66737"/>
                    <a:pt x="58833" y="72077"/>
                  </a:cubicBezTo>
                  <a:cubicBezTo>
                    <a:pt x="44494" y="83349"/>
                    <a:pt x="41630" y="94245"/>
                    <a:pt x="42896" y="132725"/>
                  </a:cubicBezTo>
                  <a:lnTo>
                    <a:pt x="44032" y="167473"/>
                  </a:lnTo>
                  <a:lnTo>
                    <a:pt x="421509" y="155033"/>
                  </a:lnTo>
                  <a:lnTo>
                    <a:pt x="798986" y="142592"/>
                  </a:lnTo>
                  <a:lnTo>
                    <a:pt x="796798" y="106471"/>
                  </a:lnTo>
                  <a:cubicBezTo>
                    <a:pt x="794309" y="65396"/>
                    <a:pt x="790213" y="55239"/>
                    <a:pt x="772581" y="46542"/>
                  </a:cubicBezTo>
                  <a:cubicBezTo>
                    <a:pt x="762983" y="41812"/>
                    <a:pt x="750832" y="41973"/>
                    <a:pt x="506846" y="50017"/>
                  </a:cubicBezTo>
                  <a:cubicBezTo>
                    <a:pt x="261250" y="58103"/>
                    <a:pt x="250890" y="58232"/>
                    <a:pt x="244434" y="53341"/>
                  </a:cubicBezTo>
                  <a:cubicBezTo>
                    <a:pt x="235050" y="46242"/>
                    <a:pt x="234514" y="29093"/>
                    <a:pt x="243490" y="21360"/>
                  </a:cubicBezTo>
                  <a:cubicBezTo>
                    <a:pt x="249721" y="15955"/>
                    <a:pt x="258548" y="15515"/>
                    <a:pt x="511404" y="7922"/>
                  </a:cubicBezTo>
                  <a:lnTo>
                    <a:pt x="772871" y="83"/>
                  </a:lnTo>
                  <a:lnTo>
                    <a:pt x="789881" y="8083"/>
                  </a:lnTo>
                  <a:cubicBezTo>
                    <a:pt x="808134" y="16674"/>
                    <a:pt x="825003" y="34391"/>
                    <a:pt x="832629" y="52977"/>
                  </a:cubicBezTo>
                  <a:cubicBezTo>
                    <a:pt x="836072" y="61374"/>
                    <a:pt x="838721" y="115191"/>
                    <a:pt x="846978" y="344506"/>
                  </a:cubicBezTo>
                  <a:lnTo>
                    <a:pt x="857124" y="625739"/>
                  </a:lnTo>
                  <a:lnTo>
                    <a:pt x="870069" y="611915"/>
                  </a:lnTo>
                  <a:cubicBezTo>
                    <a:pt x="877190" y="604321"/>
                    <a:pt x="889298" y="594755"/>
                    <a:pt x="896977" y="590658"/>
                  </a:cubicBezTo>
                  <a:cubicBezTo>
                    <a:pt x="909181" y="584149"/>
                    <a:pt x="914716" y="583108"/>
                    <a:pt x="941335" y="582282"/>
                  </a:cubicBezTo>
                  <a:cubicBezTo>
                    <a:pt x="971525" y="581339"/>
                    <a:pt x="971750" y="581274"/>
                    <a:pt x="973111" y="574132"/>
                  </a:cubicBezTo>
                  <a:cubicBezTo>
                    <a:pt x="975246" y="562999"/>
                    <a:pt x="991665" y="540789"/>
                    <a:pt x="1005050" y="530911"/>
                  </a:cubicBezTo>
                  <a:cubicBezTo>
                    <a:pt x="1024418" y="516615"/>
                    <a:pt x="1043047" y="511124"/>
                    <a:pt x="1068990" y="512047"/>
                  </a:cubicBezTo>
                  <a:lnTo>
                    <a:pt x="1091341" y="512840"/>
                  </a:lnTo>
                  <a:lnTo>
                    <a:pt x="1098204" y="497536"/>
                  </a:lnTo>
                  <a:cubicBezTo>
                    <a:pt x="1106591" y="478854"/>
                    <a:pt x="1122463" y="463056"/>
                    <a:pt x="1143345" y="452567"/>
                  </a:cubicBezTo>
                  <a:cubicBezTo>
                    <a:pt x="1163013" y="442701"/>
                    <a:pt x="1193664" y="440684"/>
                    <a:pt x="1216551" y="447763"/>
                  </a:cubicBezTo>
                  <a:cubicBezTo>
                    <a:pt x="1246355" y="456997"/>
                    <a:pt x="1255235" y="467850"/>
                    <a:pt x="1305619" y="556661"/>
                  </a:cubicBezTo>
                  <a:cubicBezTo>
                    <a:pt x="1383652" y="694237"/>
                    <a:pt x="1405305" y="742005"/>
                    <a:pt x="1437790" y="848362"/>
                  </a:cubicBezTo>
                  <a:cubicBezTo>
                    <a:pt x="1445115" y="872321"/>
                    <a:pt x="1455851" y="901352"/>
                    <a:pt x="1461642" y="912871"/>
                  </a:cubicBezTo>
                  <a:cubicBezTo>
                    <a:pt x="1485740" y="960735"/>
                    <a:pt x="1488046" y="999086"/>
                    <a:pt x="1469439" y="1042189"/>
                  </a:cubicBezTo>
                  <a:cubicBezTo>
                    <a:pt x="1455743" y="1073934"/>
                    <a:pt x="1421328" y="1107255"/>
                    <a:pt x="1401594" y="1107910"/>
                  </a:cubicBezTo>
                  <a:cubicBezTo>
                    <a:pt x="1391438" y="1108242"/>
                    <a:pt x="1380714" y="1097646"/>
                    <a:pt x="1380360" y="1086932"/>
                  </a:cubicBezTo>
                  <a:cubicBezTo>
                    <a:pt x="1380102" y="1079296"/>
                    <a:pt x="1384628" y="1074020"/>
                    <a:pt x="1403139" y="1060335"/>
                  </a:cubicBezTo>
                  <a:cubicBezTo>
                    <a:pt x="1427527" y="1042296"/>
                    <a:pt x="1442112" y="1006980"/>
                    <a:pt x="1438413" y="974880"/>
                  </a:cubicBezTo>
                  <a:cubicBezTo>
                    <a:pt x="1437039" y="963084"/>
                    <a:pt x="1432525" y="949785"/>
                    <a:pt x="1423977" y="932400"/>
                  </a:cubicBezTo>
                  <a:cubicBezTo>
                    <a:pt x="1417124" y="918480"/>
                    <a:pt x="1405809" y="888182"/>
                    <a:pt x="1398827" y="865092"/>
                  </a:cubicBezTo>
                  <a:cubicBezTo>
                    <a:pt x="1382236" y="810246"/>
                    <a:pt x="1359532" y="750585"/>
                    <a:pt x="1338148" y="705670"/>
                  </a:cubicBezTo>
                  <a:cubicBezTo>
                    <a:pt x="1315551" y="658202"/>
                    <a:pt x="1231855" y="510223"/>
                    <a:pt x="1221152" y="498812"/>
                  </a:cubicBezTo>
                  <a:cubicBezTo>
                    <a:pt x="1198566" y="474735"/>
                    <a:pt x="1151849" y="483540"/>
                    <a:pt x="1137263" y="514620"/>
                  </a:cubicBezTo>
                  <a:cubicBezTo>
                    <a:pt x="1128587" y="533110"/>
                    <a:pt x="1130507" y="540574"/>
                    <a:pt x="1155109" y="583795"/>
                  </a:cubicBezTo>
                  <a:cubicBezTo>
                    <a:pt x="1167539" y="605630"/>
                    <a:pt x="1177814" y="626790"/>
                    <a:pt x="1177942" y="630790"/>
                  </a:cubicBezTo>
                  <a:cubicBezTo>
                    <a:pt x="1178521" y="648121"/>
                    <a:pt x="1153286" y="657194"/>
                    <a:pt x="1141950" y="643724"/>
                  </a:cubicBezTo>
                  <a:cubicBezTo>
                    <a:pt x="1138743" y="639917"/>
                    <a:pt x="1126979" y="620419"/>
                    <a:pt x="1115793" y="600396"/>
                  </a:cubicBezTo>
                  <a:cubicBezTo>
                    <a:pt x="1103931" y="579151"/>
                    <a:pt x="1092499" y="562184"/>
                    <a:pt x="1088359" y="559653"/>
                  </a:cubicBezTo>
                  <a:cubicBezTo>
                    <a:pt x="1084445" y="557272"/>
                    <a:pt x="1074406" y="554988"/>
                    <a:pt x="1066041" y="554570"/>
                  </a:cubicBezTo>
                  <a:cubicBezTo>
                    <a:pt x="1037684" y="553154"/>
                    <a:pt x="1013029" y="573424"/>
                    <a:pt x="1010348" y="600332"/>
                  </a:cubicBezTo>
                  <a:cubicBezTo>
                    <a:pt x="1009404" y="609780"/>
                    <a:pt x="1012278" y="616537"/>
                    <a:pt x="1032151" y="651532"/>
                  </a:cubicBezTo>
                  <a:cubicBezTo>
                    <a:pt x="1057032" y="695363"/>
                    <a:pt x="1060153" y="706764"/>
                    <a:pt x="1049482" y="714775"/>
                  </a:cubicBezTo>
                  <a:cubicBezTo>
                    <a:pt x="1040248" y="721714"/>
                    <a:pt x="1025952" y="721221"/>
                    <a:pt x="1020139" y="713778"/>
                  </a:cubicBezTo>
                  <a:cubicBezTo>
                    <a:pt x="1017469" y="710346"/>
                    <a:pt x="1005811" y="690848"/>
                    <a:pt x="994218" y="670439"/>
                  </a:cubicBezTo>
                  <a:cubicBezTo>
                    <a:pt x="970473" y="628635"/>
                    <a:pt x="963813" y="622682"/>
                    <a:pt x="941528" y="623401"/>
                  </a:cubicBezTo>
                  <a:cubicBezTo>
                    <a:pt x="923939" y="623969"/>
                    <a:pt x="914609" y="628152"/>
                    <a:pt x="902146" y="641075"/>
                  </a:cubicBezTo>
                  <a:cubicBezTo>
                    <a:pt x="892054" y="651553"/>
                    <a:pt x="886692" y="665056"/>
                    <a:pt x="887121" y="678933"/>
                  </a:cubicBezTo>
                  <a:cubicBezTo>
                    <a:pt x="887239" y="682730"/>
                    <a:pt x="897857" y="704983"/>
                    <a:pt x="910705" y="728385"/>
                  </a:cubicBezTo>
                  <a:lnTo>
                    <a:pt x="934084" y="770929"/>
                  </a:lnTo>
                  <a:lnTo>
                    <a:pt x="928411" y="779091"/>
                  </a:lnTo>
                  <a:cubicBezTo>
                    <a:pt x="920035" y="791156"/>
                    <a:pt x="909707" y="794374"/>
                    <a:pt x="900355" y="787832"/>
                  </a:cubicBezTo>
                  <a:cubicBezTo>
                    <a:pt x="895401" y="784368"/>
                    <a:pt x="860524" y="725553"/>
                    <a:pt x="798846" y="616687"/>
                  </a:cubicBezTo>
                  <a:cubicBezTo>
                    <a:pt x="747175" y="525463"/>
                    <a:pt x="701337" y="445189"/>
                    <a:pt x="696994" y="438314"/>
                  </a:cubicBezTo>
                  <a:cubicBezTo>
                    <a:pt x="674311" y="402376"/>
                    <a:pt x="626361" y="408060"/>
                    <a:pt x="608043" y="448857"/>
                  </a:cubicBezTo>
                  <a:cubicBezTo>
                    <a:pt x="602306" y="461630"/>
                    <a:pt x="601458" y="466767"/>
                    <a:pt x="603282" y="477470"/>
                  </a:cubicBezTo>
                  <a:cubicBezTo>
                    <a:pt x="604922" y="487090"/>
                    <a:pt x="634845" y="542312"/>
                    <a:pt x="717039" y="687459"/>
                  </a:cubicBezTo>
                  <a:cubicBezTo>
                    <a:pt x="783274" y="804401"/>
                    <a:pt x="828682" y="887496"/>
                    <a:pt x="828822" y="892022"/>
                  </a:cubicBezTo>
                  <a:cubicBezTo>
                    <a:pt x="829154" y="902071"/>
                    <a:pt x="820178" y="911294"/>
                    <a:pt x="809721" y="911637"/>
                  </a:cubicBezTo>
                  <a:cubicBezTo>
                    <a:pt x="804498" y="911809"/>
                    <a:pt x="777107" y="900151"/>
                    <a:pt x="737008" y="880675"/>
                  </a:cubicBezTo>
                  <a:cubicBezTo>
                    <a:pt x="676864" y="851461"/>
                    <a:pt x="671652" y="849466"/>
                    <a:pt x="656648" y="849960"/>
                  </a:cubicBezTo>
                  <a:cubicBezTo>
                    <a:pt x="642984" y="850410"/>
                    <a:pt x="639060" y="851826"/>
                    <a:pt x="630190" y="859504"/>
                  </a:cubicBezTo>
                  <a:cubicBezTo>
                    <a:pt x="607936" y="878766"/>
                    <a:pt x="602113" y="912023"/>
                    <a:pt x="617256" y="933419"/>
                  </a:cubicBezTo>
                  <a:cubicBezTo>
                    <a:pt x="624077" y="943061"/>
                    <a:pt x="639681" y="950772"/>
                    <a:pt x="803500" y="1025383"/>
                  </a:cubicBezTo>
                  <a:cubicBezTo>
                    <a:pt x="1003580" y="1116511"/>
                    <a:pt x="1002583" y="1115932"/>
                    <a:pt x="1028515" y="1156514"/>
                  </a:cubicBezTo>
                  <a:cubicBezTo>
                    <a:pt x="1036355" y="1168794"/>
                    <a:pt x="1047616" y="1182811"/>
                    <a:pt x="1053536" y="1187680"/>
                  </a:cubicBezTo>
                  <a:cubicBezTo>
                    <a:pt x="1078513" y="1208196"/>
                    <a:pt x="1114613" y="1215660"/>
                    <a:pt x="1143345" y="1206276"/>
                  </a:cubicBezTo>
                  <a:cubicBezTo>
                    <a:pt x="1151827" y="1203499"/>
                    <a:pt x="1188795" y="1184248"/>
                    <a:pt x="1225485" y="1163485"/>
                  </a:cubicBezTo>
                  <a:cubicBezTo>
                    <a:pt x="1262185" y="1142732"/>
                    <a:pt x="1294520" y="1125659"/>
                    <a:pt x="1297351" y="1125552"/>
                  </a:cubicBezTo>
                  <a:cubicBezTo>
                    <a:pt x="1305684" y="1125252"/>
                    <a:pt x="1312623" y="1129938"/>
                    <a:pt x="1316494" y="1138475"/>
                  </a:cubicBezTo>
                  <a:cubicBezTo>
                    <a:pt x="1323991" y="1155023"/>
                    <a:pt x="1320591" y="1158005"/>
                    <a:pt x="1245905" y="1200388"/>
                  </a:cubicBezTo>
                  <a:cubicBezTo>
                    <a:pt x="1207843" y="1221988"/>
                    <a:pt x="1170692" y="1241893"/>
                    <a:pt x="1163335" y="1244628"/>
                  </a:cubicBezTo>
                  <a:cubicBezTo>
                    <a:pt x="1101958" y="1267482"/>
                    <a:pt x="1028075" y="1239823"/>
                    <a:pt x="994529" y="1181449"/>
                  </a:cubicBezTo>
                  <a:cubicBezTo>
                    <a:pt x="980265" y="1156621"/>
                    <a:pt x="964081" y="1144567"/>
                    <a:pt x="916786" y="1123546"/>
                  </a:cubicBezTo>
                  <a:cubicBezTo>
                    <a:pt x="894275" y="1113540"/>
                    <a:pt x="875228" y="1105378"/>
                    <a:pt x="874455" y="1105400"/>
                  </a:cubicBezTo>
                  <a:cubicBezTo>
                    <a:pt x="873683" y="1105422"/>
                    <a:pt x="874659" y="1167678"/>
                    <a:pt x="876611" y="1243737"/>
                  </a:cubicBezTo>
                  <a:cubicBezTo>
                    <a:pt x="879335" y="1350180"/>
                    <a:pt x="879356" y="1384456"/>
                    <a:pt x="876697" y="1392574"/>
                  </a:cubicBezTo>
                  <a:cubicBezTo>
                    <a:pt x="870487" y="1411493"/>
                    <a:pt x="854775" y="1430379"/>
                    <a:pt x="837069" y="1440182"/>
                  </a:cubicBezTo>
                  <a:lnTo>
                    <a:pt x="820617" y="1449287"/>
                  </a:lnTo>
                  <a:lnTo>
                    <a:pt x="467346" y="1461416"/>
                  </a:lnTo>
                  <a:cubicBezTo>
                    <a:pt x="273047" y="1468087"/>
                    <a:pt x="110858" y="1472666"/>
                    <a:pt x="106912" y="1471594"/>
                  </a:cubicBezTo>
                  <a:close/>
                  <a:moveTo>
                    <a:pt x="817282" y="1402946"/>
                  </a:moveTo>
                  <a:cubicBezTo>
                    <a:pt x="822612" y="1399857"/>
                    <a:pt x="829390" y="1392929"/>
                    <a:pt x="832339" y="1387545"/>
                  </a:cubicBezTo>
                  <a:cubicBezTo>
                    <a:pt x="837305" y="1378461"/>
                    <a:pt x="837562" y="1371769"/>
                    <a:pt x="835825" y="1294766"/>
                  </a:cubicBezTo>
                  <a:lnTo>
                    <a:pt x="833959" y="1211789"/>
                  </a:lnTo>
                  <a:lnTo>
                    <a:pt x="456493" y="1224219"/>
                  </a:lnTo>
                  <a:lnTo>
                    <a:pt x="79027" y="1236659"/>
                  </a:lnTo>
                  <a:lnTo>
                    <a:pt x="82652" y="1321513"/>
                  </a:lnTo>
                  <a:cubicBezTo>
                    <a:pt x="86084" y="1402173"/>
                    <a:pt x="86578" y="1406753"/>
                    <a:pt x="92412" y="1414174"/>
                  </a:cubicBezTo>
                  <a:cubicBezTo>
                    <a:pt x="95790" y="1418464"/>
                    <a:pt x="102997" y="1424062"/>
                    <a:pt x="108434" y="1426615"/>
                  </a:cubicBezTo>
                  <a:cubicBezTo>
                    <a:pt x="117690" y="1430958"/>
                    <a:pt x="140458" y="1430529"/>
                    <a:pt x="462949" y="1419901"/>
                  </a:cubicBezTo>
                  <a:cubicBezTo>
                    <a:pt x="793709" y="1409005"/>
                    <a:pt x="807962" y="1408329"/>
                    <a:pt x="817272" y="1402946"/>
                  </a:cubicBezTo>
                  <a:close/>
                  <a:moveTo>
                    <a:pt x="369044" y="1373517"/>
                  </a:moveTo>
                  <a:cubicBezTo>
                    <a:pt x="344667" y="1359972"/>
                    <a:pt x="334640" y="1324173"/>
                    <a:pt x="347573" y="1296900"/>
                  </a:cubicBezTo>
                  <a:cubicBezTo>
                    <a:pt x="360400" y="1269874"/>
                    <a:pt x="374868" y="1265906"/>
                    <a:pt x="466939" y="1264115"/>
                  </a:cubicBezTo>
                  <a:cubicBezTo>
                    <a:pt x="540853" y="1262677"/>
                    <a:pt x="544821" y="1263278"/>
                    <a:pt x="559589" y="1278089"/>
                  </a:cubicBezTo>
                  <a:cubicBezTo>
                    <a:pt x="586444" y="1305008"/>
                    <a:pt x="578529" y="1357838"/>
                    <a:pt x="545594" y="1371575"/>
                  </a:cubicBezTo>
                  <a:cubicBezTo>
                    <a:pt x="540693" y="1373613"/>
                    <a:pt x="507982" y="1375833"/>
                    <a:pt x="459185" y="1377421"/>
                  </a:cubicBezTo>
                  <a:cubicBezTo>
                    <a:pt x="381281" y="1379963"/>
                    <a:pt x="380584" y="1379931"/>
                    <a:pt x="369044" y="1373517"/>
                  </a:cubicBezTo>
                  <a:close/>
                  <a:moveTo>
                    <a:pt x="528134" y="1331766"/>
                  </a:moveTo>
                  <a:cubicBezTo>
                    <a:pt x="537679" y="1326564"/>
                    <a:pt x="538526" y="1314403"/>
                    <a:pt x="529742" y="1308676"/>
                  </a:cubicBezTo>
                  <a:cubicBezTo>
                    <a:pt x="519758" y="1302165"/>
                    <a:pt x="393668" y="1306391"/>
                    <a:pt x="387051" y="1313469"/>
                  </a:cubicBezTo>
                  <a:cubicBezTo>
                    <a:pt x="380702" y="1320247"/>
                    <a:pt x="383308" y="1332238"/>
                    <a:pt x="392006" y="1336259"/>
                  </a:cubicBezTo>
                  <a:cubicBezTo>
                    <a:pt x="402162" y="1340957"/>
                    <a:pt x="518310" y="1337128"/>
                    <a:pt x="528134" y="1331776"/>
                  </a:cubicBezTo>
                  <a:close/>
                  <a:moveTo>
                    <a:pt x="830184" y="1125873"/>
                  </a:moveTo>
                  <a:lnTo>
                    <a:pt x="829583" y="1083865"/>
                  </a:lnTo>
                  <a:lnTo>
                    <a:pt x="776936" y="1061064"/>
                  </a:lnTo>
                  <a:cubicBezTo>
                    <a:pt x="747990" y="1048516"/>
                    <a:pt x="699643" y="1026767"/>
                    <a:pt x="669517" y="1012717"/>
                  </a:cubicBezTo>
                  <a:lnTo>
                    <a:pt x="614725" y="987182"/>
                  </a:lnTo>
                  <a:lnTo>
                    <a:pt x="596804" y="1003108"/>
                  </a:lnTo>
                  <a:cubicBezTo>
                    <a:pt x="470821" y="1114966"/>
                    <a:pt x="275503" y="1061279"/>
                    <a:pt x="223736" y="900569"/>
                  </a:cubicBezTo>
                  <a:cubicBezTo>
                    <a:pt x="214501" y="871902"/>
                    <a:pt x="211896" y="812144"/>
                    <a:pt x="218631" y="783477"/>
                  </a:cubicBezTo>
                  <a:cubicBezTo>
                    <a:pt x="229591" y="736814"/>
                    <a:pt x="261540" y="685432"/>
                    <a:pt x="297607" y="656454"/>
                  </a:cubicBezTo>
                  <a:cubicBezTo>
                    <a:pt x="339691" y="622650"/>
                    <a:pt x="381034" y="607239"/>
                    <a:pt x="434636" y="605383"/>
                  </a:cubicBezTo>
                  <a:cubicBezTo>
                    <a:pt x="501934" y="603045"/>
                    <a:pt x="556737" y="624527"/>
                    <a:pt x="604344" y="671908"/>
                  </a:cubicBezTo>
                  <a:cubicBezTo>
                    <a:pt x="636936" y="704351"/>
                    <a:pt x="655404" y="737479"/>
                    <a:pt x="666129" y="782705"/>
                  </a:cubicBezTo>
                  <a:lnTo>
                    <a:pt x="671780" y="806567"/>
                  </a:lnTo>
                  <a:lnTo>
                    <a:pt x="684532" y="810557"/>
                  </a:lnTo>
                  <a:cubicBezTo>
                    <a:pt x="691546" y="812756"/>
                    <a:pt x="710636" y="820928"/>
                    <a:pt x="726959" y="828725"/>
                  </a:cubicBezTo>
                  <a:lnTo>
                    <a:pt x="756623" y="842881"/>
                  </a:lnTo>
                  <a:lnTo>
                    <a:pt x="733941" y="802943"/>
                  </a:lnTo>
                  <a:cubicBezTo>
                    <a:pt x="721457" y="780968"/>
                    <a:pt x="682108" y="711568"/>
                    <a:pt x="646492" y="648722"/>
                  </a:cubicBezTo>
                  <a:lnTo>
                    <a:pt x="581725" y="534450"/>
                  </a:lnTo>
                  <a:lnTo>
                    <a:pt x="363832" y="540209"/>
                  </a:lnTo>
                  <a:cubicBezTo>
                    <a:pt x="209740" y="544285"/>
                    <a:pt x="143805" y="545100"/>
                    <a:pt x="138667" y="542977"/>
                  </a:cubicBezTo>
                  <a:cubicBezTo>
                    <a:pt x="125090" y="537378"/>
                    <a:pt x="112917" y="522889"/>
                    <a:pt x="109067" y="507724"/>
                  </a:cubicBezTo>
                  <a:cubicBezTo>
                    <a:pt x="106686" y="498383"/>
                    <a:pt x="104810" y="465019"/>
                    <a:pt x="103683" y="412296"/>
                  </a:cubicBezTo>
                  <a:lnTo>
                    <a:pt x="101946" y="331218"/>
                  </a:lnTo>
                  <a:lnTo>
                    <a:pt x="109175" y="319474"/>
                  </a:lnTo>
                  <a:cubicBezTo>
                    <a:pt x="113529" y="312407"/>
                    <a:pt x="121282" y="305167"/>
                    <a:pt x="128640" y="301306"/>
                  </a:cubicBezTo>
                  <a:cubicBezTo>
                    <a:pt x="140845" y="294882"/>
                    <a:pt x="141284" y="294861"/>
                    <a:pt x="422871" y="285606"/>
                  </a:cubicBezTo>
                  <a:cubicBezTo>
                    <a:pt x="599185" y="279804"/>
                    <a:pt x="708663" y="277251"/>
                    <a:pt x="715011" y="278785"/>
                  </a:cubicBezTo>
                  <a:cubicBezTo>
                    <a:pt x="726519" y="281584"/>
                    <a:pt x="742006" y="295311"/>
                    <a:pt x="746875" y="307034"/>
                  </a:cubicBezTo>
                  <a:cubicBezTo>
                    <a:pt x="748848" y="311806"/>
                    <a:pt x="751046" y="342253"/>
                    <a:pt x="752430" y="384208"/>
                  </a:cubicBezTo>
                  <a:lnTo>
                    <a:pt x="754714" y="453490"/>
                  </a:lnTo>
                  <a:lnTo>
                    <a:pt x="780507" y="498791"/>
                  </a:lnTo>
                  <a:cubicBezTo>
                    <a:pt x="794696" y="523704"/>
                    <a:pt x="807544" y="545261"/>
                    <a:pt x="809056" y="546698"/>
                  </a:cubicBezTo>
                  <a:cubicBezTo>
                    <a:pt x="810772" y="548317"/>
                    <a:pt x="809549" y="480730"/>
                    <a:pt x="805807" y="367231"/>
                  </a:cubicBezTo>
                  <a:lnTo>
                    <a:pt x="799811" y="185158"/>
                  </a:lnTo>
                  <a:lnTo>
                    <a:pt x="422625" y="197577"/>
                  </a:lnTo>
                  <a:lnTo>
                    <a:pt x="45427" y="210007"/>
                  </a:lnTo>
                  <a:lnTo>
                    <a:pt x="61643" y="702077"/>
                  </a:lnTo>
                  <a:lnTo>
                    <a:pt x="77859" y="1194136"/>
                  </a:lnTo>
                  <a:lnTo>
                    <a:pt x="454316" y="1181009"/>
                  </a:lnTo>
                  <a:lnTo>
                    <a:pt x="830774" y="1167882"/>
                  </a:lnTo>
                  <a:close/>
                  <a:moveTo>
                    <a:pt x="507521" y="1008406"/>
                  </a:moveTo>
                  <a:cubicBezTo>
                    <a:pt x="531459" y="999354"/>
                    <a:pt x="553745" y="985831"/>
                    <a:pt x="571505" y="969593"/>
                  </a:cubicBezTo>
                  <a:lnTo>
                    <a:pt x="582465" y="959555"/>
                  </a:lnTo>
                  <a:lnTo>
                    <a:pt x="574947" y="944777"/>
                  </a:lnTo>
                  <a:cubicBezTo>
                    <a:pt x="564587" y="924410"/>
                    <a:pt x="562936" y="885351"/>
                    <a:pt x="571569" y="864781"/>
                  </a:cubicBezTo>
                  <a:cubicBezTo>
                    <a:pt x="578604" y="847997"/>
                    <a:pt x="599957" y="825218"/>
                    <a:pt x="616087" y="817303"/>
                  </a:cubicBezTo>
                  <a:lnTo>
                    <a:pt x="628045" y="811426"/>
                  </a:lnTo>
                  <a:lnTo>
                    <a:pt x="625782" y="796454"/>
                  </a:lnTo>
                  <a:cubicBezTo>
                    <a:pt x="616323" y="733854"/>
                    <a:pt x="561134" y="674043"/>
                    <a:pt x="494158" y="653794"/>
                  </a:cubicBezTo>
                  <a:cubicBezTo>
                    <a:pt x="473545" y="647574"/>
                    <a:pt x="465555" y="646652"/>
                    <a:pt x="438873" y="647478"/>
                  </a:cubicBezTo>
                  <a:cubicBezTo>
                    <a:pt x="391470" y="648926"/>
                    <a:pt x="360625" y="660390"/>
                    <a:pt x="323250" y="690462"/>
                  </a:cubicBezTo>
                  <a:cubicBezTo>
                    <a:pt x="291827" y="715751"/>
                    <a:pt x="270066" y="752054"/>
                    <a:pt x="260564" y="795071"/>
                  </a:cubicBezTo>
                  <a:cubicBezTo>
                    <a:pt x="238364" y="895529"/>
                    <a:pt x="306187" y="997478"/>
                    <a:pt x="408468" y="1017383"/>
                  </a:cubicBezTo>
                  <a:cubicBezTo>
                    <a:pt x="435901" y="1022713"/>
                    <a:pt x="480291" y="1018691"/>
                    <a:pt x="507521" y="1008406"/>
                  </a:cubicBezTo>
                  <a:close/>
                  <a:moveTo>
                    <a:pt x="354566" y="896365"/>
                  </a:moveTo>
                  <a:cubicBezTo>
                    <a:pt x="328344" y="871827"/>
                    <a:pt x="313726" y="856094"/>
                    <a:pt x="313597" y="852308"/>
                  </a:cubicBezTo>
                  <a:cubicBezTo>
                    <a:pt x="313254" y="841627"/>
                    <a:pt x="323571" y="831127"/>
                    <a:pt x="334768" y="830762"/>
                  </a:cubicBezTo>
                  <a:cubicBezTo>
                    <a:pt x="343691" y="830462"/>
                    <a:pt x="348099" y="833379"/>
                    <a:pt x="372379" y="855676"/>
                  </a:cubicBezTo>
                  <a:lnTo>
                    <a:pt x="399888" y="880933"/>
                  </a:lnTo>
                  <a:lnTo>
                    <a:pt x="469073" y="807061"/>
                  </a:lnTo>
                  <a:cubicBezTo>
                    <a:pt x="531040" y="740911"/>
                    <a:pt x="539223" y="733168"/>
                    <a:pt x="547460" y="732900"/>
                  </a:cubicBezTo>
                  <a:cubicBezTo>
                    <a:pt x="559428" y="732503"/>
                    <a:pt x="568287" y="740804"/>
                    <a:pt x="568684" y="752805"/>
                  </a:cubicBezTo>
                  <a:cubicBezTo>
                    <a:pt x="568952" y="761127"/>
                    <a:pt x="561187" y="770350"/>
                    <a:pt x="490126" y="846088"/>
                  </a:cubicBezTo>
                  <a:cubicBezTo>
                    <a:pt x="437050" y="902661"/>
                    <a:pt x="408671" y="930856"/>
                    <a:pt x="403309" y="932336"/>
                  </a:cubicBezTo>
                  <a:cubicBezTo>
                    <a:pt x="395942" y="934374"/>
                    <a:pt x="392274" y="931671"/>
                    <a:pt x="354566" y="896365"/>
                  </a:cubicBezTo>
                  <a:close/>
                  <a:moveTo>
                    <a:pt x="559740" y="467743"/>
                  </a:moveTo>
                  <a:cubicBezTo>
                    <a:pt x="560158" y="429177"/>
                    <a:pt x="577585" y="401067"/>
                    <a:pt x="612645" y="382428"/>
                  </a:cubicBezTo>
                  <a:cubicBezTo>
                    <a:pt x="626115" y="375264"/>
                    <a:pt x="632164" y="373827"/>
                    <a:pt x="651532" y="373173"/>
                  </a:cubicBezTo>
                  <a:cubicBezTo>
                    <a:pt x="671791" y="372497"/>
                    <a:pt x="676563" y="373398"/>
                    <a:pt x="692329" y="380884"/>
                  </a:cubicBezTo>
                  <a:lnTo>
                    <a:pt x="710185" y="389356"/>
                  </a:lnTo>
                  <a:lnTo>
                    <a:pt x="708255" y="354801"/>
                  </a:lnTo>
                  <a:lnTo>
                    <a:pt x="706324" y="320257"/>
                  </a:lnTo>
                  <a:lnTo>
                    <a:pt x="427129" y="328729"/>
                  </a:lnTo>
                  <a:cubicBezTo>
                    <a:pt x="205643" y="335454"/>
                    <a:pt x="147483" y="337953"/>
                    <a:pt x="145789" y="340838"/>
                  </a:cubicBezTo>
                  <a:cubicBezTo>
                    <a:pt x="142121" y="347047"/>
                    <a:pt x="148073" y="497397"/>
                    <a:pt x="152137" y="501193"/>
                  </a:cubicBezTo>
                  <a:cubicBezTo>
                    <a:pt x="154797" y="503692"/>
                    <a:pt x="204302" y="502877"/>
                    <a:pt x="357569" y="497836"/>
                  </a:cubicBezTo>
                  <a:lnTo>
                    <a:pt x="559482" y="491176"/>
                  </a:lnTo>
                  <a:close/>
                </a:path>
              </a:pathLst>
            </a:custGeom>
            <a:solidFill>
              <a:schemeClr val="bg1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9893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70C0-8402-3157-174B-187EF65C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4" y="1122363"/>
            <a:ext cx="6559826" cy="2387600"/>
          </a:xfrm>
        </p:spPr>
        <p:txBody>
          <a:bodyPr/>
          <a:lstStyle/>
          <a:p>
            <a:pPr algn="l"/>
            <a:r>
              <a:rPr lang="sr-Latn-RS" dirty="0"/>
              <a:t> DANAPE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5C7A0-E325-453D-8AB2-E4169151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4" y="3378345"/>
            <a:ext cx="6559827" cy="1655762"/>
          </a:xfrm>
        </p:spPr>
        <p:txBody>
          <a:bodyPr/>
          <a:lstStyle/>
          <a:p>
            <a:pPr algn="l"/>
            <a:r>
              <a:rPr lang="sr-Latn-RS" i="1" dirty="0"/>
              <a:t>    sistemi za prikupljanje podataka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0" y="0"/>
            <a:ext cx="4015409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497E1139-E943-AE36-5A18-AB183CFDEF08}"/>
              </a:ext>
            </a:extLst>
          </p:cNvPr>
          <p:cNvGrpSpPr/>
          <p:nvPr/>
        </p:nvGrpSpPr>
        <p:grpSpPr>
          <a:xfrm>
            <a:off x="373950" y="1014722"/>
            <a:ext cx="3322222" cy="4596100"/>
            <a:chOff x="373950" y="1014722"/>
            <a:chExt cx="3322222" cy="4596100"/>
          </a:xfrm>
          <a:solidFill>
            <a:schemeClr val="bg1"/>
          </a:solidFill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32823C3F-1561-DC2C-8798-1F9B8D24005D}"/>
                </a:ext>
              </a:extLst>
            </p:cNvPr>
            <p:cNvGrpSpPr/>
            <p:nvPr/>
          </p:nvGrpSpPr>
          <p:grpSpPr>
            <a:xfrm>
              <a:off x="1904192" y="1014722"/>
              <a:ext cx="853567" cy="1017829"/>
              <a:chOff x="1904192" y="1014722"/>
              <a:chExt cx="853567" cy="1017829"/>
            </a:xfrm>
            <a:solidFill>
              <a:schemeClr val="bg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6A9717-6CAE-1DFD-B963-B21DF9E6C74C}"/>
                  </a:ext>
                </a:extLst>
              </p:cNvPr>
              <p:cNvSpPr/>
              <p:nvPr/>
            </p:nvSpPr>
            <p:spPr>
              <a:xfrm>
                <a:off x="2434266" y="1520391"/>
                <a:ext cx="224950" cy="291957"/>
              </a:xfrm>
              <a:custGeom>
                <a:avLst/>
                <a:gdLst>
                  <a:gd name="connsiteX0" fmla="*/ 187873 w 224950"/>
                  <a:gd name="connsiteY0" fmla="*/ 291957 h 291957"/>
                  <a:gd name="connsiteX1" fmla="*/ 92107 w 224950"/>
                  <a:gd name="connsiteY1" fmla="*/ 233997 h 291957"/>
                  <a:gd name="connsiteX2" fmla="*/ 8648 w 224950"/>
                  <a:gd name="connsiteY2" fmla="*/ 184992 h 291957"/>
                  <a:gd name="connsiteX3" fmla="*/ 94445 w 224950"/>
                  <a:gd name="connsiteY3" fmla="*/ 105452 h 291957"/>
                  <a:gd name="connsiteX4" fmla="*/ 168220 w 224950"/>
                  <a:gd name="connsiteY4" fmla="*/ 35389 h 291957"/>
                  <a:gd name="connsiteX5" fmla="*/ 178188 w 224950"/>
                  <a:gd name="connsiteY5" fmla="*/ 172891 h 29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950" h="291957">
                    <a:moveTo>
                      <a:pt x="187873" y="291957"/>
                    </a:moveTo>
                    <a:lnTo>
                      <a:pt x="92107" y="233997"/>
                    </a:lnTo>
                    <a:lnTo>
                      <a:pt x="8648" y="184992"/>
                    </a:lnTo>
                    <a:lnTo>
                      <a:pt x="94445" y="105452"/>
                    </a:lnTo>
                    <a:lnTo>
                      <a:pt x="168220" y="35389"/>
                    </a:lnTo>
                    <a:lnTo>
                      <a:pt x="178188" y="172891"/>
                    </a:lnTo>
                    <a:close/>
                  </a:path>
                </a:pathLst>
              </a:custGeom>
              <a:solidFill>
                <a:schemeClr val="bg1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9C9DB1-6607-97D9-7A7B-5242615E9CD4}"/>
                  </a:ext>
                </a:extLst>
              </p:cNvPr>
              <p:cNvSpPr/>
              <p:nvPr/>
            </p:nvSpPr>
            <p:spPr>
              <a:xfrm>
                <a:off x="2007761" y="1077878"/>
                <a:ext cx="575871" cy="829298"/>
              </a:xfrm>
              <a:custGeom>
                <a:avLst/>
                <a:gdLst>
                  <a:gd name="connsiteX0" fmla="*/ 0 w 575871"/>
                  <a:gd name="connsiteY0" fmla="*/ 219485 h 829298"/>
                  <a:gd name="connsiteX1" fmla="*/ 574805 w 575871"/>
                  <a:gd name="connsiteY1" fmla="*/ 610893 h 82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5871" h="829298">
                    <a:moveTo>
                      <a:pt x="0" y="219485"/>
                    </a:moveTo>
                    <a:cubicBezTo>
                      <a:pt x="232252" y="217477"/>
                      <a:pt x="447796" y="364298"/>
                      <a:pt x="574805" y="610893"/>
                    </a:cubicBezTo>
                  </a:path>
                </a:pathLst>
              </a:custGeom>
              <a:solidFill>
                <a:schemeClr val="bg1"/>
              </a:solidFill>
              <a:ln w="736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sr-Latn-R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3276EE-5239-5E06-8FE6-352E35380EDE}"/>
                </a:ext>
              </a:extLst>
            </p:cNvPr>
            <p:cNvSpPr/>
            <p:nvPr/>
          </p:nvSpPr>
          <p:spPr>
            <a:xfrm>
              <a:off x="1264794" y="1246921"/>
              <a:ext cx="653405" cy="653577"/>
            </a:xfrm>
            <a:custGeom>
              <a:avLst/>
              <a:gdLst>
                <a:gd name="connsiteX0" fmla="*/ 116169 w 653405"/>
                <a:gd name="connsiteY0" fmla="*/ 652466 h 653577"/>
                <a:gd name="connsiteX1" fmla="*/ 42093 w 653405"/>
                <a:gd name="connsiteY1" fmla="*/ 616699 h 653577"/>
                <a:gd name="connsiteX2" fmla="*/ 3270 w 653405"/>
                <a:gd name="connsiteY2" fmla="*/ 550775 h 653577"/>
                <a:gd name="connsiteX3" fmla="*/ -183 w 653405"/>
                <a:gd name="connsiteY3" fmla="*/ 538205 h 653577"/>
                <a:gd name="connsiteX4" fmla="*/ -194 w 653405"/>
                <a:gd name="connsiteY4" fmla="*/ 437908 h 653577"/>
                <a:gd name="connsiteX5" fmla="*/ 7110 w 653405"/>
                <a:gd name="connsiteY5" fmla="*/ 308847 h 653577"/>
                <a:gd name="connsiteX6" fmla="*/ 100340 w 653405"/>
                <a:gd name="connsiteY6" fmla="*/ 222331 h 653577"/>
                <a:gd name="connsiteX7" fmla="*/ 112233 w 653405"/>
                <a:gd name="connsiteY7" fmla="*/ 218867 h 653577"/>
                <a:gd name="connsiteX8" fmla="*/ 210622 w 653405"/>
                <a:gd name="connsiteY8" fmla="*/ 218438 h 653577"/>
                <a:gd name="connsiteX9" fmla="*/ 319198 w 653405"/>
                <a:gd name="connsiteY9" fmla="*/ 219457 h 653577"/>
                <a:gd name="connsiteX10" fmla="*/ 433555 w 653405"/>
                <a:gd name="connsiteY10" fmla="*/ 333814 h 653577"/>
                <a:gd name="connsiteX11" fmla="*/ 434574 w 653405"/>
                <a:gd name="connsiteY11" fmla="*/ 442391 h 653577"/>
                <a:gd name="connsiteX12" fmla="*/ 434135 w 653405"/>
                <a:gd name="connsiteY12" fmla="*/ 540779 h 653577"/>
                <a:gd name="connsiteX13" fmla="*/ 430670 w 653405"/>
                <a:gd name="connsiteY13" fmla="*/ 552673 h 653577"/>
                <a:gd name="connsiteX14" fmla="*/ 327649 w 653405"/>
                <a:gd name="connsiteY14" fmla="*/ 650954 h 653577"/>
                <a:gd name="connsiteX15" fmla="*/ 221486 w 653405"/>
                <a:gd name="connsiteY15" fmla="*/ 653313 h 653577"/>
                <a:gd name="connsiteX16" fmla="*/ 116180 w 653405"/>
                <a:gd name="connsiteY16" fmla="*/ 652477 h 653577"/>
                <a:gd name="connsiteX17" fmla="*/ 318351 w 653405"/>
                <a:gd name="connsiteY17" fmla="*/ 596966 h 653577"/>
                <a:gd name="connsiteX18" fmla="*/ 377058 w 653405"/>
                <a:gd name="connsiteY18" fmla="*/ 542141 h 653577"/>
                <a:gd name="connsiteX19" fmla="*/ 380554 w 653405"/>
                <a:gd name="connsiteY19" fmla="*/ 531824 h 653577"/>
                <a:gd name="connsiteX20" fmla="*/ 380554 w 653405"/>
                <a:gd name="connsiteY20" fmla="*/ 437265 h 653577"/>
                <a:gd name="connsiteX21" fmla="*/ 371963 w 653405"/>
                <a:gd name="connsiteY21" fmla="*/ 317867 h 653577"/>
                <a:gd name="connsiteX22" fmla="*/ 335124 w 653405"/>
                <a:gd name="connsiteY22" fmla="*/ 281027 h 653577"/>
                <a:gd name="connsiteX23" fmla="*/ 215726 w 653405"/>
                <a:gd name="connsiteY23" fmla="*/ 272437 h 653577"/>
                <a:gd name="connsiteX24" fmla="*/ 121177 w 653405"/>
                <a:gd name="connsiteY24" fmla="*/ 272437 h 653577"/>
                <a:gd name="connsiteX25" fmla="*/ 110849 w 653405"/>
                <a:gd name="connsiteY25" fmla="*/ 275944 h 653577"/>
                <a:gd name="connsiteX26" fmla="*/ 56036 w 653405"/>
                <a:gd name="connsiteY26" fmla="*/ 334651 h 653577"/>
                <a:gd name="connsiteX27" fmla="*/ 56025 w 653405"/>
                <a:gd name="connsiteY27" fmla="*/ 536983 h 653577"/>
                <a:gd name="connsiteX28" fmla="*/ 115429 w 653405"/>
                <a:gd name="connsiteY28" fmla="*/ 596891 h 653577"/>
                <a:gd name="connsiteX29" fmla="*/ 318351 w 653405"/>
                <a:gd name="connsiteY29" fmla="*/ 597019 h 653577"/>
                <a:gd name="connsiteX30" fmla="*/ 128352 w 653405"/>
                <a:gd name="connsiteY30" fmla="*/ 380166 h 653577"/>
                <a:gd name="connsiteX31" fmla="*/ 109134 w 653405"/>
                <a:gd name="connsiteY31" fmla="*/ 360369 h 653577"/>
                <a:gd name="connsiteX32" fmla="*/ 123258 w 653405"/>
                <a:gd name="connsiteY32" fmla="*/ 330093 h 653577"/>
                <a:gd name="connsiteX33" fmla="*/ 154424 w 653405"/>
                <a:gd name="connsiteY33" fmla="*/ 335015 h 653577"/>
                <a:gd name="connsiteX34" fmla="*/ 159465 w 653405"/>
                <a:gd name="connsiteY34" fmla="*/ 365956 h 653577"/>
                <a:gd name="connsiteX35" fmla="*/ 141619 w 653405"/>
                <a:gd name="connsiteY35" fmla="*/ 380295 h 653577"/>
                <a:gd name="connsiteX36" fmla="*/ 128352 w 653405"/>
                <a:gd name="connsiteY36" fmla="*/ 380177 h 653577"/>
                <a:gd name="connsiteX37" fmla="*/ 507706 w 653405"/>
                <a:gd name="connsiteY37" fmla="*/ 325063 h 653577"/>
                <a:gd name="connsiteX38" fmla="*/ 491382 w 653405"/>
                <a:gd name="connsiteY38" fmla="*/ 308064 h 653577"/>
                <a:gd name="connsiteX39" fmla="*/ 489806 w 653405"/>
                <a:gd name="connsiteY39" fmla="*/ 295774 h 653577"/>
                <a:gd name="connsiteX40" fmla="*/ 465418 w 653405"/>
                <a:gd name="connsiteY40" fmla="*/ 221795 h 653577"/>
                <a:gd name="connsiteX41" fmla="*/ 431207 w 653405"/>
                <a:gd name="connsiteY41" fmla="*/ 187519 h 653577"/>
                <a:gd name="connsiteX42" fmla="*/ 357217 w 653405"/>
                <a:gd name="connsiteY42" fmla="*/ 163185 h 653577"/>
                <a:gd name="connsiteX43" fmla="*/ 334480 w 653405"/>
                <a:gd name="connsiteY43" fmla="*/ 154862 h 653577"/>
                <a:gd name="connsiteX44" fmla="*/ 340937 w 653405"/>
                <a:gd name="connsiteY44" fmla="*/ 112146 h 653577"/>
                <a:gd name="connsiteX45" fmla="*/ 359919 w 653405"/>
                <a:gd name="connsiteY45" fmla="*/ 109197 h 653577"/>
                <a:gd name="connsiteX46" fmla="*/ 540191 w 653405"/>
                <a:gd name="connsiteY46" fmla="*/ 260704 h 653577"/>
                <a:gd name="connsiteX47" fmla="*/ 543386 w 653405"/>
                <a:gd name="connsiteY47" fmla="*/ 305458 h 653577"/>
                <a:gd name="connsiteX48" fmla="*/ 507706 w 653405"/>
                <a:gd name="connsiteY48" fmla="*/ 325063 h 653577"/>
                <a:gd name="connsiteX49" fmla="*/ 614009 w 653405"/>
                <a:gd name="connsiteY49" fmla="*/ 323433 h 653577"/>
                <a:gd name="connsiteX50" fmla="*/ 598350 w 653405"/>
                <a:gd name="connsiteY50" fmla="*/ 287741 h 653577"/>
                <a:gd name="connsiteX51" fmla="*/ 591165 w 653405"/>
                <a:gd name="connsiteY51" fmla="*/ 239212 h 653577"/>
                <a:gd name="connsiteX52" fmla="*/ 438692 w 653405"/>
                <a:gd name="connsiteY52" fmla="*/ 69526 h 653577"/>
                <a:gd name="connsiteX53" fmla="*/ 365003 w 653405"/>
                <a:gd name="connsiteY53" fmla="*/ 54683 h 653577"/>
                <a:gd name="connsiteX54" fmla="*/ 340701 w 653405"/>
                <a:gd name="connsiteY54" fmla="*/ 50554 h 653577"/>
                <a:gd name="connsiteX55" fmla="*/ 334524 w 653405"/>
                <a:gd name="connsiteY55" fmla="*/ 7902 h 653577"/>
                <a:gd name="connsiteX56" fmla="*/ 367041 w 653405"/>
                <a:gd name="connsiteY56" fmla="*/ 52 h 653577"/>
                <a:gd name="connsiteX57" fmla="*/ 565265 w 653405"/>
                <a:gd name="connsiteY57" fmla="*/ 87726 h 653577"/>
                <a:gd name="connsiteX58" fmla="*/ 652918 w 653405"/>
                <a:gd name="connsiteY58" fmla="*/ 285629 h 653577"/>
                <a:gd name="connsiteX59" fmla="*/ 645131 w 653405"/>
                <a:gd name="connsiteY59" fmla="*/ 318414 h 653577"/>
                <a:gd name="connsiteX60" fmla="*/ 614009 w 653405"/>
                <a:gd name="connsiteY60" fmla="*/ 323433 h 6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53405" h="653577">
                  <a:moveTo>
                    <a:pt x="116169" y="652466"/>
                  </a:moveTo>
                  <a:cubicBezTo>
                    <a:pt x="89326" y="648444"/>
                    <a:pt x="62835" y="635650"/>
                    <a:pt x="42093" y="616699"/>
                  </a:cubicBezTo>
                  <a:cubicBezTo>
                    <a:pt x="25299" y="601341"/>
                    <a:pt x="10059" y="575474"/>
                    <a:pt x="3270" y="550775"/>
                  </a:cubicBezTo>
                  <a:lnTo>
                    <a:pt x="-183" y="538205"/>
                  </a:lnTo>
                  <a:lnTo>
                    <a:pt x="-194" y="437908"/>
                  </a:lnTo>
                  <a:cubicBezTo>
                    <a:pt x="-204" y="328892"/>
                    <a:pt x="-290" y="330157"/>
                    <a:pt x="7110" y="308847"/>
                  </a:cubicBezTo>
                  <a:cubicBezTo>
                    <a:pt x="21631" y="266989"/>
                    <a:pt x="55778" y="235297"/>
                    <a:pt x="100340" y="222331"/>
                  </a:cubicBezTo>
                  <a:lnTo>
                    <a:pt x="112233" y="218867"/>
                  </a:lnTo>
                  <a:lnTo>
                    <a:pt x="210622" y="218438"/>
                  </a:lnTo>
                  <a:cubicBezTo>
                    <a:pt x="280064" y="218106"/>
                    <a:pt x="312012" y="218427"/>
                    <a:pt x="319198" y="219457"/>
                  </a:cubicBezTo>
                  <a:cubicBezTo>
                    <a:pt x="377283" y="227812"/>
                    <a:pt x="425201" y="275730"/>
                    <a:pt x="433555" y="333814"/>
                  </a:cubicBezTo>
                  <a:cubicBezTo>
                    <a:pt x="434595" y="341000"/>
                    <a:pt x="434896" y="372949"/>
                    <a:pt x="434574" y="442391"/>
                  </a:cubicBezTo>
                  <a:lnTo>
                    <a:pt x="434135" y="540779"/>
                  </a:lnTo>
                  <a:lnTo>
                    <a:pt x="430670" y="552673"/>
                  </a:lnTo>
                  <a:cubicBezTo>
                    <a:pt x="416020" y="603015"/>
                    <a:pt x="379052" y="638288"/>
                    <a:pt x="327649" y="650954"/>
                  </a:cubicBezTo>
                  <a:cubicBezTo>
                    <a:pt x="320313" y="652756"/>
                    <a:pt x="306661" y="653056"/>
                    <a:pt x="221486" y="653313"/>
                  </a:cubicBezTo>
                  <a:cubicBezTo>
                    <a:pt x="167723" y="653463"/>
                    <a:pt x="120330" y="653131"/>
                    <a:pt x="116180" y="652477"/>
                  </a:cubicBezTo>
                  <a:close/>
                  <a:moveTo>
                    <a:pt x="318351" y="596966"/>
                  </a:moveTo>
                  <a:cubicBezTo>
                    <a:pt x="345238" y="590628"/>
                    <a:pt x="367749" y="569607"/>
                    <a:pt x="377058" y="542141"/>
                  </a:cubicBezTo>
                  <a:lnTo>
                    <a:pt x="380554" y="531824"/>
                  </a:lnTo>
                  <a:lnTo>
                    <a:pt x="380554" y="437265"/>
                  </a:lnTo>
                  <a:cubicBezTo>
                    <a:pt x="380554" y="332452"/>
                    <a:pt x="380833" y="336538"/>
                    <a:pt x="371963" y="317867"/>
                  </a:cubicBezTo>
                  <a:cubicBezTo>
                    <a:pt x="364702" y="302616"/>
                    <a:pt x="350374" y="288288"/>
                    <a:pt x="335124" y="281027"/>
                  </a:cubicBezTo>
                  <a:cubicBezTo>
                    <a:pt x="316463" y="272147"/>
                    <a:pt x="320538" y="272437"/>
                    <a:pt x="215726" y="272437"/>
                  </a:cubicBezTo>
                  <a:lnTo>
                    <a:pt x="121177" y="272437"/>
                  </a:lnTo>
                  <a:lnTo>
                    <a:pt x="110849" y="275944"/>
                  </a:lnTo>
                  <a:cubicBezTo>
                    <a:pt x="83394" y="285253"/>
                    <a:pt x="62374" y="307764"/>
                    <a:pt x="56036" y="334651"/>
                  </a:cubicBezTo>
                  <a:cubicBezTo>
                    <a:pt x="53172" y="346781"/>
                    <a:pt x="53172" y="525743"/>
                    <a:pt x="56025" y="536983"/>
                  </a:cubicBezTo>
                  <a:cubicBezTo>
                    <a:pt x="63307" y="565618"/>
                    <a:pt x="86880" y="589394"/>
                    <a:pt x="115429" y="596891"/>
                  </a:cubicBezTo>
                  <a:cubicBezTo>
                    <a:pt x="126036" y="599679"/>
                    <a:pt x="306564" y="599743"/>
                    <a:pt x="318351" y="597019"/>
                  </a:cubicBezTo>
                  <a:close/>
                  <a:moveTo>
                    <a:pt x="128352" y="380166"/>
                  </a:moveTo>
                  <a:cubicBezTo>
                    <a:pt x="120245" y="378354"/>
                    <a:pt x="111214" y="369045"/>
                    <a:pt x="109134" y="360369"/>
                  </a:cubicBezTo>
                  <a:cubicBezTo>
                    <a:pt x="106174" y="348035"/>
                    <a:pt x="111911" y="335745"/>
                    <a:pt x="123258" y="330093"/>
                  </a:cubicBezTo>
                  <a:cubicBezTo>
                    <a:pt x="134454" y="324516"/>
                    <a:pt x="145694" y="326286"/>
                    <a:pt x="154424" y="335015"/>
                  </a:cubicBezTo>
                  <a:cubicBezTo>
                    <a:pt x="163090" y="343681"/>
                    <a:pt x="164923" y="354996"/>
                    <a:pt x="159465" y="365956"/>
                  </a:cubicBezTo>
                  <a:cubicBezTo>
                    <a:pt x="155883" y="373131"/>
                    <a:pt x="149673" y="378118"/>
                    <a:pt x="141619" y="380295"/>
                  </a:cubicBezTo>
                  <a:cubicBezTo>
                    <a:pt x="135828" y="381850"/>
                    <a:pt x="135946" y="381850"/>
                    <a:pt x="128352" y="380177"/>
                  </a:cubicBezTo>
                  <a:close/>
                  <a:moveTo>
                    <a:pt x="507706" y="325063"/>
                  </a:moveTo>
                  <a:cubicBezTo>
                    <a:pt x="501603" y="323111"/>
                    <a:pt x="493292" y="314467"/>
                    <a:pt x="491382" y="308064"/>
                  </a:cubicBezTo>
                  <a:cubicBezTo>
                    <a:pt x="490514" y="305169"/>
                    <a:pt x="489806" y="299645"/>
                    <a:pt x="489806" y="295774"/>
                  </a:cubicBezTo>
                  <a:cubicBezTo>
                    <a:pt x="489806" y="272694"/>
                    <a:pt x="480207" y="243577"/>
                    <a:pt x="465418" y="221795"/>
                  </a:cubicBezTo>
                  <a:cubicBezTo>
                    <a:pt x="458222" y="211199"/>
                    <a:pt x="441470" y="194426"/>
                    <a:pt x="431207" y="187519"/>
                  </a:cubicBezTo>
                  <a:cubicBezTo>
                    <a:pt x="409124" y="172698"/>
                    <a:pt x="380221" y="163185"/>
                    <a:pt x="357217" y="163185"/>
                  </a:cubicBezTo>
                  <a:cubicBezTo>
                    <a:pt x="346997" y="163185"/>
                    <a:pt x="340400" y="160772"/>
                    <a:pt x="334480" y="154862"/>
                  </a:cubicBezTo>
                  <a:cubicBezTo>
                    <a:pt x="321579" y="141982"/>
                    <a:pt x="324839" y="120415"/>
                    <a:pt x="340937" y="112146"/>
                  </a:cubicBezTo>
                  <a:cubicBezTo>
                    <a:pt x="346664" y="109207"/>
                    <a:pt x="348551" y="108918"/>
                    <a:pt x="359919" y="109197"/>
                  </a:cubicBezTo>
                  <a:cubicBezTo>
                    <a:pt x="446725" y="111320"/>
                    <a:pt x="522484" y="174993"/>
                    <a:pt x="540191" y="260704"/>
                  </a:cubicBezTo>
                  <a:cubicBezTo>
                    <a:pt x="543344" y="275998"/>
                    <a:pt x="545017" y="299281"/>
                    <a:pt x="543386" y="305458"/>
                  </a:cubicBezTo>
                  <a:cubicBezTo>
                    <a:pt x="539193" y="321470"/>
                    <a:pt x="523492" y="330082"/>
                    <a:pt x="507706" y="325063"/>
                  </a:cubicBezTo>
                  <a:close/>
                  <a:moveTo>
                    <a:pt x="614009" y="323433"/>
                  </a:moveTo>
                  <a:cubicBezTo>
                    <a:pt x="602212" y="317556"/>
                    <a:pt x="599745" y="311925"/>
                    <a:pt x="598350" y="287741"/>
                  </a:cubicBezTo>
                  <a:cubicBezTo>
                    <a:pt x="597181" y="267461"/>
                    <a:pt x="595712" y="257519"/>
                    <a:pt x="591165" y="239212"/>
                  </a:cubicBezTo>
                  <a:cubicBezTo>
                    <a:pt x="572043" y="162177"/>
                    <a:pt x="514098" y="97678"/>
                    <a:pt x="438692" y="69526"/>
                  </a:cubicBezTo>
                  <a:cubicBezTo>
                    <a:pt x="414680" y="60560"/>
                    <a:pt x="393081" y="56206"/>
                    <a:pt x="365003" y="54683"/>
                  </a:cubicBezTo>
                  <a:cubicBezTo>
                    <a:pt x="349356" y="53836"/>
                    <a:pt x="345956" y="53268"/>
                    <a:pt x="340701" y="50554"/>
                  </a:cubicBezTo>
                  <a:cubicBezTo>
                    <a:pt x="324817" y="42382"/>
                    <a:pt x="321686" y="20740"/>
                    <a:pt x="334524" y="7902"/>
                  </a:cubicBezTo>
                  <a:cubicBezTo>
                    <a:pt x="341880" y="556"/>
                    <a:pt x="348144" y="-956"/>
                    <a:pt x="367041" y="52"/>
                  </a:cubicBezTo>
                  <a:cubicBezTo>
                    <a:pt x="443400" y="4159"/>
                    <a:pt x="512070" y="34531"/>
                    <a:pt x="565265" y="87726"/>
                  </a:cubicBezTo>
                  <a:cubicBezTo>
                    <a:pt x="618159" y="140620"/>
                    <a:pt x="648842" y="209902"/>
                    <a:pt x="652918" y="285629"/>
                  </a:cubicBezTo>
                  <a:cubicBezTo>
                    <a:pt x="653947" y="304847"/>
                    <a:pt x="652467" y="311089"/>
                    <a:pt x="645131" y="318414"/>
                  </a:cubicBezTo>
                  <a:cubicBezTo>
                    <a:pt x="636370" y="327165"/>
                    <a:pt x="625130" y="328978"/>
                    <a:pt x="614009" y="323433"/>
                  </a:cubicBezTo>
                  <a:close/>
                </a:path>
              </a:pathLst>
            </a:custGeom>
            <a:solidFill>
              <a:schemeClr val="bg1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814CC069-3EA1-D447-E970-0C25707EDD33}"/>
                </a:ext>
              </a:extLst>
            </p:cNvPr>
            <p:cNvGrpSpPr/>
            <p:nvPr/>
          </p:nvGrpSpPr>
          <p:grpSpPr>
            <a:xfrm>
              <a:off x="2175921" y="3630759"/>
              <a:ext cx="1083409" cy="1093274"/>
              <a:chOff x="2175921" y="3630759"/>
              <a:chExt cx="1083409" cy="1093274"/>
            </a:xfrm>
            <a:solidFill>
              <a:schemeClr val="bg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405C445-61EB-E58F-3FEC-80B261180D0B}"/>
                  </a:ext>
                </a:extLst>
              </p:cNvPr>
              <p:cNvSpPr/>
              <p:nvPr/>
            </p:nvSpPr>
            <p:spPr>
              <a:xfrm>
                <a:off x="2367077" y="4269425"/>
                <a:ext cx="321822" cy="323430"/>
              </a:xfrm>
              <a:custGeom>
                <a:avLst/>
                <a:gdLst>
                  <a:gd name="connsiteX0" fmla="*/ 0 w 321822"/>
                  <a:gd name="connsiteY0" fmla="*/ 233709 h 323430"/>
                  <a:gd name="connsiteX1" fmla="*/ 78860 w 321822"/>
                  <a:gd name="connsiteY1" fmla="*/ 120151 h 323430"/>
                  <a:gd name="connsiteX2" fmla="*/ 146102 w 321822"/>
                  <a:gd name="connsiteY2" fmla="*/ 20925 h 323430"/>
                  <a:gd name="connsiteX3" fmla="*/ 204923 w 321822"/>
                  <a:gd name="connsiteY3" fmla="*/ 145474 h 323430"/>
                  <a:gd name="connsiteX4" fmla="*/ 257147 w 321822"/>
                  <a:gd name="connsiteY4" fmla="*/ 252859 h 323430"/>
                  <a:gd name="connsiteX5" fmla="*/ 119463 w 321822"/>
                  <a:gd name="connsiteY5" fmla="*/ 241867 h 32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822" h="323430">
                    <a:moveTo>
                      <a:pt x="0" y="233709"/>
                    </a:moveTo>
                    <a:lnTo>
                      <a:pt x="78860" y="120151"/>
                    </a:lnTo>
                    <a:lnTo>
                      <a:pt x="146102" y="20925"/>
                    </a:lnTo>
                    <a:lnTo>
                      <a:pt x="204923" y="145474"/>
                    </a:lnTo>
                    <a:lnTo>
                      <a:pt x="257147" y="252859"/>
                    </a:lnTo>
                    <a:lnTo>
                      <a:pt x="119463" y="241867"/>
                    </a:lnTo>
                    <a:close/>
                  </a:path>
                </a:pathLst>
              </a:custGeom>
              <a:solidFill>
                <a:schemeClr val="bg1"/>
              </a:solidFill>
              <a:ln w="21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14EC3C-3F0E-5D73-10EE-492CBFE68771}"/>
                  </a:ext>
                </a:extLst>
              </p:cNvPr>
              <p:cNvSpPr/>
              <p:nvPr/>
            </p:nvSpPr>
            <p:spPr>
              <a:xfrm rot="3737826">
                <a:off x="2576809" y="3752070"/>
                <a:ext cx="358954" cy="770373"/>
              </a:xfrm>
              <a:custGeom>
                <a:avLst/>
                <a:gdLst>
                  <a:gd name="connsiteX0" fmla="*/ 651 w 358954"/>
                  <a:gd name="connsiteY0" fmla="*/ 872 h 770373"/>
                  <a:gd name="connsiteX1" fmla="*/ 357840 w 358954"/>
                  <a:gd name="connsiteY1" fmla="*/ 771246 h 77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954" h="770373">
                    <a:moveTo>
                      <a:pt x="651" y="872"/>
                    </a:moveTo>
                    <a:cubicBezTo>
                      <a:pt x="242841" y="185415"/>
                      <a:pt x="376752" y="474334"/>
                      <a:pt x="357840" y="771246"/>
                    </a:cubicBezTo>
                  </a:path>
                </a:pathLst>
              </a:custGeom>
              <a:solidFill>
                <a:schemeClr val="bg1"/>
              </a:solidFill>
              <a:ln w="7297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3FEF77-EC75-8527-8BD9-CD6EF76DC8A4}"/>
                </a:ext>
              </a:extLst>
            </p:cNvPr>
            <p:cNvSpPr/>
            <p:nvPr/>
          </p:nvSpPr>
          <p:spPr>
            <a:xfrm>
              <a:off x="373950" y="3852579"/>
              <a:ext cx="1751597" cy="1758243"/>
            </a:xfrm>
            <a:custGeom>
              <a:avLst/>
              <a:gdLst>
                <a:gd name="connsiteX0" fmla="*/ 447139 w 1751597"/>
                <a:gd name="connsiteY0" fmla="*/ 1757829 h 1758243"/>
                <a:gd name="connsiteX1" fmla="*/ 381065 w 1751597"/>
                <a:gd name="connsiteY1" fmla="*/ 1694339 h 1758243"/>
                <a:gd name="connsiteX2" fmla="*/ 430129 w 1751597"/>
                <a:gd name="connsiteY2" fmla="*/ 1574737 h 1758243"/>
                <a:gd name="connsiteX3" fmla="*/ 505642 w 1751597"/>
                <a:gd name="connsiteY3" fmla="*/ 1565514 h 1758243"/>
                <a:gd name="connsiteX4" fmla="*/ 570419 w 1751597"/>
                <a:gd name="connsiteY4" fmla="*/ 1557910 h 1758243"/>
                <a:gd name="connsiteX5" fmla="*/ 632504 w 1751597"/>
                <a:gd name="connsiteY5" fmla="*/ 1400879 h 1758243"/>
                <a:gd name="connsiteX6" fmla="*/ 368988 w 1751597"/>
                <a:gd name="connsiteY6" fmla="*/ 1398949 h 1758243"/>
                <a:gd name="connsiteX7" fmla="*/ 105494 w 1751597"/>
                <a:gd name="connsiteY7" fmla="*/ 1400021 h 1758243"/>
                <a:gd name="connsiteX8" fmla="*/ 85288 w 1751597"/>
                <a:gd name="connsiteY8" fmla="*/ 1390734 h 1758243"/>
                <a:gd name="connsiteX9" fmla="*/ 21177 w 1751597"/>
                <a:gd name="connsiteY9" fmla="*/ 1330589 h 1758243"/>
                <a:gd name="connsiteX10" fmla="*/ 8972 w 1751597"/>
                <a:gd name="connsiteY10" fmla="*/ 1308497 h 1758243"/>
                <a:gd name="connsiteX11" fmla="*/ 4349 w 1751597"/>
                <a:gd name="connsiteY11" fmla="*/ 707014 h 1758243"/>
                <a:gd name="connsiteX12" fmla="*/ -284 w 1751597"/>
                <a:gd name="connsiteY12" fmla="*/ 105520 h 1758243"/>
                <a:gd name="connsiteX13" fmla="*/ 11578 w 1751597"/>
                <a:gd name="connsiteY13" fmla="*/ 83245 h 1758243"/>
                <a:gd name="connsiteX14" fmla="*/ 74757 w 1751597"/>
                <a:gd name="connsiteY14" fmla="*/ 22115 h 1758243"/>
                <a:gd name="connsiteX15" fmla="*/ 94823 w 1751597"/>
                <a:gd name="connsiteY15" fmla="*/ 12527 h 1758243"/>
                <a:gd name="connsiteX16" fmla="*/ 870185 w 1751597"/>
                <a:gd name="connsiteY16" fmla="*/ 6553 h 1758243"/>
                <a:gd name="connsiteX17" fmla="*/ 1645557 w 1751597"/>
                <a:gd name="connsiteY17" fmla="*/ 590 h 1758243"/>
                <a:gd name="connsiteX18" fmla="*/ 1665763 w 1751597"/>
                <a:gd name="connsiteY18" fmla="*/ 9878 h 1758243"/>
                <a:gd name="connsiteX19" fmla="*/ 1730390 w 1751597"/>
                <a:gd name="connsiteY19" fmla="*/ 72178 h 1758243"/>
                <a:gd name="connsiteX20" fmla="*/ 1742101 w 1751597"/>
                <a:gd name="connsiteY20" fmla="*/ 95514 h 1758243"/>
                <a:gd name="connsiteX21" fmla="*/ 1746702 w 1751597"/>
                <a:gd name="connsiteY21" fmla="*/ 693598 h 1758243"/>
                <a:gd name="connsiteX22" fmla="*/ 1751314 w 1751597"/>
                <a:gd name="connsiteY22" fmla="*/ 1291692 h 1758243"/>
                <a:gd name="connsiteX23" fmla="*/ 1739956 w 1751597"/>
                <a:gd name="connsiteY23" fmla="*/ 1315200 h 1758243"/>
                <a:gd name="connsiteX24" fmla="*/ 1676294 w 1751597"/>
                <a:gd name="connsiteY24" fmla="*/ 1378497 h 1758243"/>
                <a:gd name="connsiteX25" fmla="*/ 1656239 w 1751597"/>
                <a:gd name="connsiteY25" fmla="*/ 1388085 h 1758243"/>
                <a:gd name="connsiteX26" fmla="*/ 1392755 w 1751597"/>
                <a:gd name="connsiteY26" fmla="*/ 1391088 h 1758243"/>
                <a:gd name="connsiteX27" fmla="*/ 1129304 w 1751597"/>
                <a:gd name="connsiteY27" fmla="*/ 1397373 h 1758243"/>
                <a:gd name="connsiteX28" fmla="*/ 1162357 w 1751597"/>
                <a:gd name="connsiteY28" fmla="*/ 1480435 h 1758243"/>
                <a:gd name="connsiteX29" fmla="*/ 1195389 w 1751597"/>
                <a:gd name="connsiteY29" fmla="*/ 1560205 h 1758243"/>
                <a:gd name="connsiteX30" fmla="*/ 1254353 w 1751597"/>
                <a:gd name="connsiteY30" fmla="*/ 1559787 h 1758243"/>
                <a:gd name="connsiteX31" fmla="*/ 1331260 w 1751597"/>
                <a:gd name="connsiteY31" fmla="*/ 1567562 h 1758243"/>
                <a:gd name="connsiteX32" fmla="*/ 1364292 w 1751597"/>
                <a:gd name="connsiteY32" fmla="*/ 1592636 h 1758243"/>
                <a:gd name="connsiteX33" fmla="*/ 1361278 w 1751597"/>
                <a:gd name="connsiteY33" fmla="*/ 1723853 h 1758243"/>
                <a:gd name="connsiteX34" fmla="*/ 882143 w 1751597"/>
                <a:gd name="connsiteY34" fmla="*/ 1757496 h 1758243"/>
                <a:gd name="connsiteX35" fmla="*/ 447139 w 1751597"/>
                <a:gd name="connsiteY35" fmla="*/ 1757839 h 1758243"/>
                <a:gd name="connsiteX36" fmla="*/ 1318347 w 1751597"/>
                <a:gd name="connsiteY36" fmla="*/ 1699218 h 1758243"/>
                <a:gd name="connsiteX37" fmla="*/ 1341277 w 1751597"/>
                <a:gd name="connsiteY37" fmla="*/ 1656674 h 1758243"/>
                <a:gd name="connsiteX38" fmla="*/ 1317704 w 1751597"/>
                <a:gd name="connsiteY38" fmla="*/ 1614482 h 1758243"/>
                <a:gd name="connsiteX39" fmla="*/ 890250 w 1751597"/>
                <a:gd name="connsiteY39" fmla="*/ 1609410 h 1758243"/>
                <a:gd name="connsiteX40" fmla="*/ 459708 w 1751597"/>
                <a:gd name="connsiteY40" fmla="*/ 1615426 h 1758243"/>
                <a:gd name="connsiteX41" fmla="*/ 435878 w 1751597"/>
                <a:gd name="connsiteY41" fmla="*/ 1631867 h 1758243"/>
                <a:gd name="connsiteX42" fmla="*/ 459730 w 1751597"/>
                <a:gd name="connsiteY42" fmla="*/ 1711295 h 1758243"/>
                <a:gd name="connsiteX43" fmla="*/ 889253 w 1751597"/>
                <a:gd name="connsiteY43" fmla="*/ 1710447 h 1758243"/>
                <a:gd name="connsiteX44" fmla="*/ 1318347 w 1751597"/>
                <a:gd name="connsiteY44" fmla="*/ 1699218 h 1758243"/>
                <a:gd name="connsiteX45" fmla="*/ 1141187 w 1751597"/>
                <a:gd name="connsiteY45" fmla="*/ 1556902 h 1758243"/>
                <a:gd name="connsiteX46" fmla="*/ 1108144 w 1751597"/>
                <a:gd name="connsiteY46" fmla="*/ 1473753 h 1758243"/>
                <a:gd name="connsiteX47" fmla="*/ 1075133 w 1751597"/>
                <a:gd name="connsiteY47" fmla="*/ 1394337 h 1758243"/>
                <a:gd name="connsiteX48" fmla="*/ 880802 w 1751597"/>
                <a:gd name="connsiteY48" fmla="*/ 1395828 h 1758243"/>
                <a:gd name="connsiteX49" fmla="*/ 684723 w 1751597"/>
                <a:gd name="connsiteY49" fmla="*/ 1401769 h 1758243"/>
                <a:gd name="connsiteX50" fmla="*/ 653010 w 1751597"/>
                <a:gd name="connsiteY50" fmla="*/ 1481625 h 1758243"/>
                <a:gd name="connsiteX51" fmla="*/ 623088 w 1751597"/>
                <a:gd name="connsiteY51" fmla="*/ 1560817 h 1758243"/>
                <a:gd name="connsiteX52" fmla="*/ 882164 w 1751597"/>
                <a:gd name="connsiteY52" fmla="*/ 1562607 h 1758243"/>
                <a:gd name="connsiteX53" fmla="*/ 1141187 w 1751597"/>
                <a:gd name="connsiteY53" fmla="*/ 1556902 h 1758243"/>
                <a:gd name="connsiteX54" fmla="*/ 1659703 w 1751597"/>
                <a:gd name="connsiteY54" fmla="*/ 1334150 h 1758243"/>
                <a:gd name="connsiteX55" fmla="*/ 1701240 w 1751597"/>
                <a:gd name="connsiteY55" fmla="*/ 1286082 h 1758243"/>
                <a:gd name="connsiteX56" fmla="*/ 1701508 w 1751597"/>
                <a:gd name="connsiteY56" fmla="*/ 688622 h 1758243"/>
                <a:gd name="connsiteX57" fmla="*/ 1696049 w 1751597"/>
                <a:gd name="connsiteY57" fmla="*/ 106668 h 1758243"/>
                <a:gd name="connsiteX58" fmla="*/ 1686086 w 1751597"/>
                <a:gd name="connsiteY58" fmla="*/ 90002 h 1758243"/>
                <a:gd name="connsiteX59" fmla="*/ 1634886 w 1751597"/>
                <a:gd name="connsiteY59" fmla="*/ 50052 h 1758243"/>
                <a:gd name="connsiteX60" fmla="*/ 105601 w 1751597"/>
                <a:gd name="connsiteY60" fmla="*/ 62021 h 1758243"/>
                <a:gd name="connsiteX61" fmla="*/ 53726 w 1751597"/>
                <a:gd name="connsiteY61" fmla="*/ 104566 h 1758243"/>
                <a:gd name="connsiteX62" fmla="*/ 45961 w 1751597"/>
                <a:gd name="connsiteY62" fmla="*/ 119366 h 1758243"/>
                <a:gd name="connsiteX63" fmla="*/ 49457 w 1751597"/>
                <a:gd name="connsiteY63" fmla="*/ 701341 h 1758243"/>
                <a:gd name="connsiteX64" fmla="*/ 58927 w 1751597"/>
                <a:gd name="connsiteY64" fmla="*/ 1298727 h 1758243"/>
                <a:gd name="connsiteX65" fmla="*/ 117527 w 1751597"/>
                <a:gd name="connsiteY65" fmla="*/ 1352275 h 1758243"/>
                <a:gd name="connsiteX66" fmla="*/ 885832 w 1751597"/>
                <a:gd name="connsiteY66" fmla="*/ 1348479 h 1758243"/>
                <a:gd name="connsiteX67" fmla="*/ 1645225 w 1751597"/>
                <a:gd name="connsiteY67" fmla="*/ 1342033 h 1758243"/>
                <a:gd name="connsiteX68" fmla="*/ 861626 w 1751597"/>
                <a:gd name="connsiteY68" fmla="*/ 1240288 h 1758243"/>
                <a:gd name="connsiteX69" fmla="*/ 861315 w 1751597"/>
                <a:gd name="connsiteY69" fmla="*/ 1200339 h 1758243"/>
                <a:gd name="connsiteX70" fmla="*/ 905791 w 1751597"/>
                <a:gd name="connsiteY70" fmla="*/ 1219975 h 1758243"/>
                <a:gd name="connsiteX71" fmla="*/ 861626 w 1751597"/>
                <a:gd name="connsiteY71" fmla="*/ 1240288 h 1758243"/>
                <a:gd name="connsiteX72" fmla="*/ 122385 w 1751597"/>
                <a:gd name="connsiteY72" fmla="*/ 1121630 h 1758243"/>
                <a:gd name="connsiteX73" fmla="*/ 113956 w 1751597"/>
                <a:gd name="connsiteY73" fmla="*/ 1114906 h 1758243"/>
                <a:gd name="connsiteX74" fmla="*/ 109269 w 1751597"/>
                <a:gd name="connsiteY74" fmla="*/ 627190 h 1758243"/>
                <a:gd name="connsiteX75" fmla="*/ 104593 w 1751597"/>
                <a:gd name="connsiteY75" fmla="*/ 139486 h 1758243"/>
                <a:gd name="connsiteX76" fmla="*/ 111918 w 1751597"/>
                <a:gd name="connsiteY76" fmla="*/ 130026 h 1758243"/>
                <a:gd name="connsiteX77" fmla="*/ 119232 w 1751597"/>
                <a:gd name="connsiteY77" fmla="*/ 120578 h 1758243"/>
                <a:gd name="connsiteX78" fmla="*/ 870731 w 1751597"/>
                <a:gd name="connsiteY78" fmla="*/ 114786 h 1758243"/>
                <a:gd name="connsiteX79" fmla="*/ 1622221 w 1751597"/>
                <a:gd name="connsiteY79" fmla="*/ 109006 h 1758243"/>
                <a:gd name="connsiteX80" fmla="*/ 1629041 w 1751597"/>
                <a:gd name="connsiteY80" fmla="*/ 116428 h 1758243"/>
                <a:gd name="connsiteX81" fmla="*/ 1639627 w 1751597"/>
                <a:gd name="connsiteY81" fmla="*/ 613484 h 1758243"/>
                <a:gd name="connsiteX82" fmla="*/ 1643391 w 1751597"/>
                <a:gd name="connsiteY82" fmla="*/ 1103130 h 1758243"/>
                <a:gd name="connsiteX83" fmla="*/ 1635069 w 1751597"/>
                <a:gd name="connsiteY83" fmla="*/ 1109983 h 1758243"/>
                <a:gd name="connsiteX84" fmla="*/ 878775 w 1751597"/>
                <a:gd name="connsiteY84" fmla="*/ 1122585 h 1758243"/>
                <a:gd name="connsiteX85" fmla="*/ 122385 w 1751597"/>
                <a:gd name="connsiteY85" fmla="*/ 1121630 h 1758243"/>
                <a:gd name="connsiteX86" fmla="*/ 1591719 w 1751597"/>
                <a:gd name="connsiteY86" fmla="*/ 613173 h 1758243"/>
                <a:gd name="connsiteX87" fmla="*/ 1588191 w 1751597"/>
                <a:gd name="connsiteY87" fmla="*/ 155401 h 1758243"/>
                <a:gd name="connsiteX88" fmla="*/ 871375 w 1751597"/>
                <a:gd name="connsiteY88" fmla="*/ 160914 h 1758243"/>
                <a:gd name="connsiteX89" fmla="*/ 154559 w 1751597"/>
                <a:gd name="connsiteY89" fmla="*/ 166437 h 1758243"/>
                <a:gd name="connsiteX90" fmla="*/ 158088 w 1751597"/>
                <a:gd name="connsiteY90" fmla="*/ 624209 h 1758243"/>
                <a:gd name="connsiteX91" fmla="*/ 161605 w 1751597"/>
                <a:gd name="connsiteY91" fmla="*/ 1081970 h 1758243"/>
                <a:gd name="connsiteX92" fmla="*/ 878421 w 1751597"/>
                <a:gd name="connsiteY92" fmla="*/ 1076458 h 1758243"/>
                <a:gd name="connsiteX93" fmla="*/ 1595237 w 1751597"/>
                <a:gd name="connsiteY93" fmla="*/ 1070934 h 1758243"/>
                <a:gd name="connsiteX94" fmla="*/ 232828 w 1751597"/>
                <a:gd name="connsiteY94" fmla="*/ 1012024 h 1758243"/>
                <a:gd name="connsiteX95" fmla="*/ 229707 w 1751597"/>
                <a:gd name="connsiteY95" fmla="*/ 976547 h 1758243"/>
                <a:gd name="connsiteX96" fmla="*/ 375466 w 1751597"/>
                <a:gd name="connsiteY96" fmla="*/ 968535 h 1758243"/>
                <a:gd name="connsiteX97" fmla="*/ 516227 w 1751597"/>
                <a:gd name="connsiteY97" fmla="*/ 967452 h 1758243"/>
                <a:gd name="connsiteX98" fmla="*/ 523081 w 1751597"/>
                <a:gd name="connsiteY98" fmla="*/ 975785 h 1758243"/>
                <a:gd name="connsiteX99" fmla="*/ 521386 w 1751597"/>
                <a:gd name="connsiteY99" fmla="*/ 1006619 h 1758243"/>
                <a:gd name="connsiteX100" fmla="*/ 512753 w 1751597"/>
                <a:gd name="connsiteY100" fmla="*/ 1015392 h 1758243"/>
                <a:gd name="connsiteX101" fmla="*/ 376753 w 1751597"/>
                <a:gd name="connsiteY101" fmla="*/ 1016442 h 1758243"/>
                <a:gd name="connsiteX102" fmla="*/ 232828 w 1751597"/>
                <a:gd name="connsiteY102" fmla="*/ 1012024 h 1758243"/>
                <a:gd name="connsiteX103" fmla="*/ 848993 w 1751597"/>
                <a:gd name="connsiteY103" fmla="*/ 1006018 h 1758243"/>
                <a:gd name="connsiteX104" fmla="*/ 840563 w 1751597"/>
                <a:gd name="connsiteY104" fmla="*/ 999305 h 1758243"/>
                <a:gd name="connsiteX105" fmla="*/ 839512 w 1751597"/>
                <a:gd name="connsiteY105" fmla="*/ 862490 h 1758243"/>
                <a:gd name="connsiteX106" fmla="*/ 844735 w 1751597"/>
                <a:gd name="connsiteY106" fmla="*/ 719304 h 1758243"/>
                <a:gd name="connsiteX107" fmla="*/ 924687 w 1751597"/>
                <a:gd name="connsiteY107" fmla="*/ 711272 h 1758243"/>
                <a:gd name="connsiteX108" fmla="*/ 1008007 w 1751597"/>
                <a:gd name="connsiteY108" fmla="*/ 717095 h 1758243"/>
                <a:gd name="connsiteX109" fmla="*/ 1017670 w 1751597"/>
                <a:gd name="connsiteY109" fmla="*/ 724571 h 1758243"/>
                <a:gd name="connsiteX110" fmla="*/ 1018711 w 1751597"/>
                <a:gd name="connsiteY110" fmla="*/ 860795 h 1758243"/>
                <a:gd name="connsiteX111" fmla="*/ 1012050 w 1751597"/>
                <a:gd name="connsiteY111" fmla="*/ 1004313 h 1758243"/>
                <a:gd name="connsiteX112" fmla="*/ 930886 w 1751597"/>
                <a:gd name="connsiteY112" fmla="*/ 1012174 h 1758243"/>
                <a:gd name="connsiteX113" fmla="*/ 848993 w 1751597"/>
                <a:gd name="connsiteY113" fmla="*/ 1006018 h 1758243"/>
                <a:gd name="connsiteX114" fmla="*/ 972584 w 1751597"/>
                <a:gd name="connsiteY114" fmla="*/ 861031 h 1758243"/>
                <a:gd name="connsiteX115" fmla="*/ 971801 w 1751597"/>
                <a:gd name="connsiteY115" fmla="*/ 759898 h 1758243"/>
                <a:gd name="connsiteX116" fmla="*/ 929224 w 1751597"/>
                <a:gd name="connsiteY116" fmla="*/ 760219 h 1758243"/>
                <a:gd name="connsiteX117" fmla="*/ 886636 w 1751597"/>
                <a:gd name="connsiteY117" fmla="*/ 760552 h 1758243"/>
                <a:gd name="connsiteX118" fmla="*/ 887419 w 1751597"/>
                <a:gd name="connsiteY118" fmla="*/ 861685 h 1758243"/>
                <a:gd name="connsiteX119" fmla="*/ 888191 w 1751597"/>
                <a:gd name="connsiteY119" fmla="*/ 962819 h 1758243"/>
                <a:gd name="connsiteX120" fmla="*/ 930779 w 1751597"/>
                <a:gd name="connsiteY120" fmla="*/ 962497 h 1758243"/>
                <a:gd name="connsiteX121" fmla="*/ 973356 w 1751597"/>
                <a:gd name="connsiteY121" fmla="*/ 962165 h 1758243"/>
                <a:gd name="connsiteX122" fmla="*/ 1090792 w 1751597"/>
                <a:gd name="connsiteY122" fmla="*/ 1003841 h 1758243"/>
                <a:gd name="connsiteX123" fmla="*/ 1081944 w 1751597"/>
                <a:gd name="connsiteY123" fmla="*/ 776993 h 1758243"/>
                <a:gd name="connsiteX124" fmla="*/ 1080259 w 1751597"/>
                <a:gd name="connsiteY124" fmla="*/ 557179 h 1758243"/>
                <a:gd name="connsiteX125" fmla="*/ 1088099 w 1751597"/>
                <a:gd name="connsiteY125" fmla="*/ 551592 h 1758243"/>
                <a:gd name="connsiteX126" fmla="*/ 1249752 w 1751597"/>
                <a:gd name="connsiteY126" fmla="*/ 550348 h 1758243"/>
                <a:gd name="connsiteX127" fmla="*/ 1257688 w 1751597"/>
                <a:gd name="connsiteY127" fmla="*/ 555817 h 1758243"/>
                <a:gd name="connsiteX128" fmla="*/ 1259394 w 1751597"/>
                <a:gd name="connsiteY128" fmla="*/ 777196 h 1758243"/>
                <a:gd name="connsiteX129" fmla="*/ 1261088 w 1751597"/>
                <a:gd name="connsiteY129" fmla="*/ 998586 h 1758243"/>
                <a:gd name="connsiteX130" fmla="*/ 1253248 w 1751597"/>
                <a:gd name="connsiteY130" fmla="*/ 1004173 h 1758243"/>
                <a:gd name="connsiteX131" fmla="*/ 1171677 w 1751597"/>
                <a:gd name="connsiteY131" fmla="*/ 1010319 h 1758243"/>
                <a:gd name="connsiteX132" fmla="*/ 1090792 w 1751597"/>
                <a:gd name="connsiteY132" fmla="*/ 1003841 h 1758243"/>
                <a:gd name="connsiteX133" fmla="*/ 1213246 w 1751597"/>
                <a:gd name="connsiteY133" fmla="*/ 775780 h 1758243"/>
                <a:gd name="connsiteX134" fmla="*/ 1211819 w 1751597"/>
                <a:gd name="connsiteY134" fmla="*/ 591252 h 1758243"/>
                <a:gd name="connsiteX135" fmla="*/ 1169243 w 1751597"/>
                <a:gd name="connsiteY135" fmla="*/ 591584 h 1758243"/>
                <a:gd name="connsiteX136" fmla="*/ 1126655 w 1751597"/>
                <a:gd name="connsiteY136" fmla="*/ 591906 h 1758243"/>
                <a:gd name="connsiteX137" fmla="*/ 1128081 w 1751597"/>
                <a:gd name="connsiteY137" fmla="*/ 776435 h 1758243"/>
                <a:gd name="connsiteX138" fmla="*/ 1129496 w 1751597"/>
                <a:gd name="connsiteY138" fmla="*/ 960964 h 1758243"/>
                <a:gd name="connsiteX139" fmla="*/ 1172084 w 1751597"/>
                <a:gd name="connsiteY139" fmla="*/ 960631 h 1758243"/>
                <a:gd name="connsiteX140" fmla="*/ 1214661 w 1751597"/>
                <a:gd name="connsiteY140" fmla="*/ 960309 h 1758243"/>
                <a:gd name="connsiteX141" fmla="*/ 1332097 w 1751597"/>
                <a:gd name="connsiteY141" fmla="*/ 1001986 h 1758243"/>
                <a:gd name="connsiteX142" fmla="*/ 1324225 w 1751597"/>
                <a:gd name="connsiteY142" fmla="*/ 900905 h 1758243"/>
                <a:gd name="connsiteX143" fmla="*/ 1330541 w 1751597"/>
                <a:gd name="connsiteY143" fmla="*/ 799718 h 1758243"/>
                <a:gd name="connsiteX144" fmla="*/ 1413615 w 1751597"/>
                <a:gd name="connsiteY144" fmla="*/ 791986 h 1758243"/>
                <a:gd name="connsiteX145" fmla="*/ 1489653 w 1751597"/>
                <a:gd name="connsiteY145" fmla="*/ 791396 h 1758243"/>
                <a:gd name="connsiteX146" fmla="*/ 1497085 w 1751597"/>
                <a:gd name="connsiteY146" fmla="*/ 800694 h 1758243"/>
                <a:gd name="connsiteX147" fmla="*/ 1505204 w 1751597"/>
                <a:gd name="connsiteY147" fmla="*/ 899512 h 1758243"/>
                <a:gd name="connsiteX148" fmla="*/ 1498608 w 1751597"/>
                <a:gd name="connsiteY148" fmla="*/ 998457 h 1758243"/>
                <a:gd name="connsiteX149" fmla="*/ 1491326 w 1751597"/>
                <a:gd name="connsiteY149" fmla="*/ 1007863 h 1758243"/>
                <a:gd name="connsiteX150" fmla="*/ 1415288 w 1751597"/>
                <a:gd name="connsiteY150" fmla="*/ 1008442 h 1758243"/>
                <a:gd name="connsiteX151" fmla="*/ 1332097 w 1751597"/>
                <a:gd name="connsiteY151" fmla="*/ 1001986 h 1758243"/>
                <a:gd name="connsiteX152" fmla="*/ 1455505 w 1751597"/>
                <a:gd name="connsiteY152" fmla="*/ 898128 h 1758243"/>
                <a:gd name="connsiteX153" fmla="*/ 1455044 w 1751597"/>
                <a:gd name="connsiteY153" fmla="*/ 837801 h 1758243"/>
                <a:gd name="connsiteX154" fmla="*/ 1414226 w 1751597"/>
                <a:gd name="connsiteY154" fmla="*/ 838112 h 1758243"/>
                <a:gd name="connsiteX155" fmla="*/ 1373419 w 1751597"/>
                <a:gd name="connsiteY155" fmla="*/ 838423 h 1758243"/>
                <a:gd name="connsiteX156" fmla="*/ 1373891 w 1751597"/>
                <a:gd name="connsiteY156" fmla="*/ 898750 h 1758243"/>
                <a:gd name="connsiteX157" fmla="*/ 1374352 w 1751597"/>
                <a:gd name="connsiteY157" fmla="*/ 959076 h 1758243"/>
                <a:gd name="connsiteX158" fmla="*/ 1415159 w 1751597"/>
                <a:gd name="connsiteY158" fmla="*/ 958765 h 1758243"/>
                <a:gd name="connsiteX159" fmla="*/ 1455967 w 1751597"/>
                <a:gd name="connsiteY159" fmla="*/ 958454 h 1758243"/>
                <a:gd name="connsiteX160" fmla="*/ 229910 w 1751597"/>
                <a:gd name="connsiteY160" fmla="*/ 893967 h 1758243"/>
                <a:gd name="connsiteX161" fmla="*/ 230265 w 1751597"/>
                <a:gd name="connsiteY161" fmla="*/ 860195 h 1758243"/>
                <a:gd name="connsiteX162" fmla="*/ 465650 w 1751597"/>
                <a:gd name="connsiteY162" fmla="*/ 852505 h 1758243"/>
                <a:gd name="connsiteX163" fmla="*/ 700520 w 1751597"/>
                <a:gd name="connsiteY163" fmla="*/ 857192 h 1758243"/>
                <a:gd name="connsiteX164" fmla="*/ 700166 w 1751597"/>
                <a:gd name="connsiteY164" fmla="*/ 890963 h 1758243"/>
                <a:gd name="connsiteX165" fmla="*/ 464771 w 1751597"/>
                <a:gd name="connsiteY165" fmla="*/ 898653 h 1758243"/>
                <a:gd name="connsiteX166" fmla="*/ 229910 w 1751597"/>
                <a:gd name="connsiteY166" fmla="*/ 893967 h 1758243"/>
                <a:gd name="connsiteX167" fmla="*/ 466315 w 1751597"/>
                <a:gd name="connsiteY167" fmla="*/ 788447 h 1758243"/>
                <a:gd name="connsiteX168" fmla="*/ 221127 w 1751597"/>
                <a:gd name="connsiteY168" fmla="*/ 512254 h 1758243"/>
                <a:gd name="connsiteX169" fmla="*/ 373643 w 1751597"/>
                <a:gd name="connsiteY169" fmla="*/ 257822 h 1758243"/>
                <a:gd name="connsiteX170" fmla="*/ 499282 w 1751597"/>
                <a:gd name="connsiteY170" fmla="*/ 229433 h 1758243"/>
                <a:gd name="connsiteX171" fmla="*/ 577261 w 1751597"/>
                <a:gd name="connsiteY171" fmla="*/ 237144 h 1758243"/>
                <a:gd name="connsiteX172" fmla="*/ 774585 w 1751597"/>
                <a:gd name="connsiteY172" fmla="*/ 441868 h 1758243"/>
                <a:gd name="connsiteX173" fmla="*/ 770188 w 1751597"/>
                <a:gd name="connsiteY173" fmla="*/ 592882 h 1758243"/>
                <a:gd name="connsiteX174" fmla="*/ 517128 w 1751597"/>
                <a:gd name="connsiteY174" fmla="*/ 789584 h 1758243"/>
                <a:gd name="connsiteX175" fmla="*/ 466315 w 1751597"/>
                <a:gd name="connsiteY175" fmla="*/ 788447 h 1758243"/>
                <a:gd name="connsiteX176" fmla="*/ 551094 w 1751597"/>
                <a:gd name="connsiteY176" fmla="*/ 736871 h 1758243"/>
                <a:gd name="connsiteX177" fmla="*/ 731643 w 1751597"/>
                <a:gd name="connsiteY177" fmla="*/ 549480 h 1758243"/>
                <a:gd name="connsiteX178" fmla="*/ 734850 w 1751597"/>
                <a:gd name="connsiteY178" fmla="*/ 531043 h 1758243"/>
                <a:gd name="connsiteX179" fmla="*/ 622638 w 1751597"/>
                <a:gd name="connsiteY179" fmla="*/ 531913 h 1758243"/>
                <a:gd name="connsiteX180" fmla="*/ 510425 w 1751597"/>
                <a:gd name="connsiteY180" fmla="*/ 532770 h 1758243"/>
                <a:gd name="connsiteX181" fmla="*/ 432993 w 1751597"/>
                <a:gd name="connsiteY181" fmla="*/ 611639 h 1758243"/>
                <a:gd name="connsiteX182" fmla="*/ 355550 w 1751597"/>
                <a:gd name="connsiteY182" fmla="*/ 690509 h 1758243"/>
                <a:gd name="connsiteX183" fmla="*/ 366264 w 1751597"/>
                <a:gd name="connsiteY183" fmla="*/ 699207 h 1758243"/>
                <a:gd name="connsiteX184" fmla="*/ 551094 w 1751597"/>
                <a:gd name="connsiteY184" fmla="*/ 736871 h 1758243"/>
                <a:gd name="connsiteX185" fmla="*/ 399897 w 1751597"/>
                <a:gd name="connsiteY185" fmla="*/ 577127 h 1758243"/>
                <a:gd name="connsiteX186" fmla="*/ 476514 w 1751597"/>
                <a:gd name="connsiteY186" fmla="*/ 499384 h 1758243"/>
                <a:gd name="connsiteX187" fmla="*/ 475656 w 1751597"/>
                <a:gd name="connsiteY187" fmla="*/ 388459 h 1758243"/>
                <a:gd name="connsiteX188" fmla="*/ 474809 w 1751597"/>
                <a:gd name="connsiteY188" fmla="*/ 277533 h 1758243"/>
                <a:gd name="connsiteX189" fmla="*/ 466122 w 1751597"/>
                <a:gd name="connsiteY189" fmla="*/ 277598 h 1758243"/>
                <a:gd name="connsiteX190" fmla="*/ 379767 w 1751597"/>
                <a:gd name="connsiteY190" fmla="*/ 309193 h 1758243"/>
                <a:gd name="connsiteX191" fmla="*/ 331688 w 1751597"/>
                <a:gd name="connsiteY191" fmla="*/ 350011 h 1758243"/>
                <a:gd name="connsiteX192" fmla="*/ 280456 w 1751597"/>
                <a:gd name="connsiteY192" fmla="*/ 583702 h 1758243"/>
                <a:gd name="connsiteX193" fmla="*/ 320566 w 1751597"/>
                <a:gd name="connsiteY193" fmla="*/ 654892 h 1758243"/>
                <a:gd name="connsiteX194" fmla="*/ 399897 w 1751597"/>
                <a:gd name="connsiteY194" fmla="*/ 577127 h 1758243"/>
                <a:gd name="connsiteX195" fmla="*/ 730378 w 1751597"/>
                <a:gd name="connsiteY195" fmla="*/ 464830 h 1758243"/>
                <a:gd name="connsiteX196" fmla="*/ 619785 w 1751597"/>
                <a:gd name="connsiteY196" fmla="*/ 307370 h 1758243"/>
                <a:gd name="connsiteX197" fmla="*/ 533172 w 1751597"/>
                <a:gd name="connsiteY197" fmla="*/ 277083 h 1758243"/>
                <a:gd name="connsiteX198" fmla="*/ 524486 w 1751597"/>
                <a:gd name="connsiteY198" fmla="*/ 277148 h 1758243"/>
                <a:gd name="connsiteX199" fmla="*/ 525290 w 1751597"/>
                <a:gd name="connsiteY199" fmla="*/ 381831 h 1758243"/>
                <a:gd name="connsiteX200" fmla="*/ 526094 w 1751597"/>
                <a:gd name="connsiteY200" fmla="*/ 486515 h 1758243"/>
                <a:gd name="connsiteX201" fmla="*/ 629501 w 1751597"/>
                <a:gd name="connsiteY201" fmla="*/ 485721 h 1758243"/>
                <a:gd name="connsiteX202" fmla="*/ 732898 w 1751597"/>
                <a:gd name="connsiteY202" fmla="*/ 484927 h 1758243"/>
                <a:gd name="connsiteX203" fmla="*/ 845046 w 1751597"/>
                <a:gd name="connsiteY203" fmla="*/ 587584 h 1758243"/>
                <a:gd name="connsiteX204" fmla="*/ 839040 w 1751597"/>
                <a:gd name="connsiteY204" fmla="*/ 570757 h 1758243"/>
                <a:gd name="connsiteX205" fmla="*/ 968391 w 1751597"/>
                <a:gd name="connsiteY205" fmla="*/ 428977 h 1758243"/>
                <a:gd name="connsiteX206" fmla="*/ 1108315 w 1751597"/>
                <a:gd name="connsiteY206" fmla="*/ 297503 h 1758243"/>
                <a:gd name="connsiteX207" fmla="*/ 1232496 w 1751597"/>
                <a:gd name="connsiteY207" fmla="*/ 409157 h 1758243"/>
                <a:gd name="connsiteX208" fmla="*/ 1346167 w 1751597"/>
                <a:gd name="connsiteY208" fmla="*/ 520898 h 1758243"/>
                <a:gd name="connsiteX209" fmla="*/ 1402590 w 1751597"/>
                <a:gd name="connsiteY209" fmla="*/ 463746 h 1758243"/>
                <a:gd name="connsiteX210" fmla="*/ 1449146 w 1751597"/>
                <a:gd name="connsiteY210" fmla="*/ 405693 h 1758243"/>
                <a:gd name="connsiteX211" fmla="*/ 1412467 w 1751597"/>
                <a:gd name="connsiteY211" fmla="*/ 378507 h 1758243"/>
                <a:gd name="connsiteX212" fmla="*/ 1474788 w 1751597"/>
                <a:gd name="connsiteY212" fmla="*/ 355008 h 1758243"/>
                <a:gd name="connsiteX213" fmla="*/ 1538750 w 1751597"/>
                <a:gd name="connsiteY213" fmla="*/ 417705 h 1758243"/>
                <a:gd name="connsiteX214" fmla="*/ 1532434 w 1751597"/>
                <a:gd name="connsiteY214" fmla="*/ 474846 h 1758243"/>
                <a:gd name="connsiteX215" fmla="*/ 1491133 w 1751597"/>
                <a:gd name="connsiteY215" fmla="*/ 455167 h 1758243"/>
                <a:gd name="connsiteX216" fmla="*/ 1491025 w 1751597"/>
                <a:gd name="connsiteY216" fmla="*/ 441900 h 1758243"/>
                <a:gd name="connsiteX217" fmla="*/ 1425004 w 1751597"/>
                <a:gd name="connsiteY217" fmla="*/ 508715 h 1758243"/>
                <a:gd name="connsiteX218" fmla="*/ 1348923 w 1751597"/>
                <a:gd name="connsiteY218" fmla="*/ 578039 h 1758243"/>
                <a:gd name="connsiteX219" fmla="*/ 1223874 w 1751597"/>
                <a:gd name="connsiteY219" fmla="*/ 467468 h 1758243"/>
                <a:gd name="connsiteX220" fmla="*/ 1108873 w 1751597"/>
                <a:gd name="connsiteY220" fmla="*/ 354387 h 1758243"/>
                <a:gd name="connsiteX221" fmla="*/ 990784 w 1751597"/>
                <a:gd name="connsiteY221" fmla="*/ 474128 h 1758243"/>
                <a:gd name="connsiteX222" fmla="*/ 861819 w 1751597"/>
                <a:gd name="connsiteY222" fmla="*/ 593944 h 1758243"/>
                <a:gd name="connsiteX223" fmla="*/ 845035 w 1751597"/>
                <a:gd name="connsiteY223" fmla="*/ 587584 h 17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1751597" h="1758243">
                  <a:moveTo>
                    <a:pt x="447139" y="1757829"/>
                  </a:moveTo>
                  <a:cubicBezTo>
                    <a:pt x="417914" y="1749184"/>
                    <a:pt x="390899" y="1723231"/>
                    <a:pt x="381065" y="1694339"/>
                  </a:cubicBezTo>
                  <a:cubicBezTo>
                    <a:pt x="365503" y="1648694"/>
                    <a:pt x="386866" y="1596616"/>
                    <a:pt x="430129" y="1574737"/>
                  </a:cubicBezTo>
                  <a:cubicBezTo>
                    <a:pt x="441648" y="1568914"/>
                    <a:pt x="454121" y="1567390"/>
                    <a:pt x="505642" y="1565514"/>
                  </a:cubicBezTo>
                  <a:cubicBezTo>
                    <a:pt x="555405" y="1563701"/>
                    <a:pt x="567942" y="1562232"/>
                    <a:pt x="570419" y="1557910"/>
                  </a:cubicBezTo>
                  <a:cubicBezTo>
                    <a:pt x="574956" y="1550017"/>
                    <a:pt x="632526" y="1404386"/>
                    <a:pt x="632504" y="1400879"/>
                  </a:cubicBezTo>
                  <a:cubicBezTo>
                    <a:pt x="632494" y="1399228"/>
                    <a:pt x="513911" y="1398359"/>
                    <a:pt x="368988" y="1398949"/>
                  </a:cubicBezTo>
                  <a:lnTo>
                    <a:pt x="105494" y="1400021"/>
                  </a:lnTo>
                  <a:lnTo>
                    <a:pt x="85288" y="1390734"/>
                  </a:lnTo>
                  <a:cubicBezTo>
                    <a:pt x="58273" y="1378325"/>
                    <a:pt x="35998" y="1357423"/>
                    <a:pt x="21177" y="1330589"/>
                  </a:cubicBezTo>
                  <a:lnTo>
                    <a:pt x="8972" y="1308497"/>
                  </a:lnTo>
                  <a:lnTo>
                    <a:pt x="4349" y="707014"/>
                  </a:lnTo>
                  <a:lnTo>
                    <a:pt x="-284" y="105520"/>
                  </a:lnTo>
                  <a:lnTo>
                    <a:pt x="11578" y="83245"/>
                  </a:lnTo>
                  <a:cubicBezTo>
                    <a:pt x="25981" y="56187"/>
                    <a:pt x="47935" y="34941"/>
                    <a:pt x="74757" y="22115"/>
                  </a:cubicBezTo>
                  <a:lnTo>
                    <a:pt x="94823" y="12527"/>
                  </a:lnTo>
                  <a:lnTo>
                    <a:pt x="870185" y="6553"/>
                  </a:lnTo>
                  <a:lnTo>
                    <a:pt x="1645557" y="590"/>
                  </a:lnTo>
                  <a:lnTo>
                    <a:pt x="1665763" y="9878"/>
                  </a:lnTo>
                  <a:cubicBezTo>
                    <a:pt x="1694065" y="22876"/>
                    <a:pt x="1716501" y="44508"/>
                    <a:pt x="1730390" y="72178"/>
                  </a:cubicBezTo>
                  <a:lnTo>
                    <a:pt x="1742101" y="95514"/>
                  </a:lnTo>
                  <a:lnTo>
                    <a:pt x="1746702" y="693598"/>
                  </a:lnTo>
                  <a:lnTo>
                    <a:pt x="1751314" y="1291692"/>
                  </a:lnTo>
                  <a:lnTo>
                    <a:pt x="1739956" y="1315200"/>
                  </a:lnTo>
                  <a:cubicBezTo>
                    <a:pt x="1726496" y="1343084"/>
                    <a:pt x="1704393" y="1365059"/>
                    <a:pt x="1676294" y="1378497"/>
                  </a:cubicBezTo>
                  <a:lnTo>
                    <a:pt x="1656239" y="1388085"/>
                  </a:lnTo>
                  <a:lnTo>
                    <a:pt x="1392755" y="1391088"/>
                  </a:lnTo>
                  <a:cubicBezTo>
                    <a:pt x="1234416" y="1392900"/>
                    <a:pt x="1129293" y="1395399"/>
                    <a:pt x="1129304" y="1397373"/>
                  </a:cubicBezTo>
                  <a:cubicBezTo>
                    <a:pt x="1129314" y="1399184"/>
                    <a:pt x="1144200" y="1436560"/>
                    <a:pt x="1162357" y="1480435"/>
                  </a:cubicBezTo>
                  <a:lnTo>
                    <a:pt x="1195389" y="1560205"/>
                  </a:lnTo>
                  <a:lnTo>
                    <a:pt x="1254353" y="1559787"/>
                  </a:lnTo>
                  <a:cubicBezTo>
                    <a:pt x="1308728" y="1559390"/>
                    <a:pt x="1314712" y="1560012"/>
                    <a:pt x="1331260" y="1567562"/>
                  </a:cubicBezTo>
                  <a:cubicBezTo>
                    <a:pt x="1341416" y="1572195"/>
                    <a:pt x="1355755" y="1583070"/>
                    <a:pt x="1364292" y="1592636"/>
                  </a:cubicBezTo>
                  <a:cubicBezTo>
                    <a:pt x="1399748" y="1632286"/>
                    <a:pt x="1398515" y="1686049"/>
                    <a:pt x="1361278" y="1723853"/>
                  </a:cubicBezTo>
                  <a:cubicBezTo>
                    <a:pt x="1328836" y="1756799"/>
                    <a:pt x="1367091" y="1754118"/>
                    <a:pt x="882143" y="1757496"/>
                  </a:cubicBezTo>
                  <a:cubicBezTo>
                    <a:pt x="647798" y="1759137"/>
                    <a:pt x="452040" y="1759287"/>
                    <a:pt x="447139" y="1757839"/>
                  </a:cubicBezTo>
                  <a:close/>
                  <a:moveTo>
                    <a:pt x="1318347" y="1699218"/>
                  </a:moveTo>
                  <a:cubicBezTo>
                    <a:pt x="1335324" y="1686338"/>
                    <a:pt x="1341416" y="1675034"/>
                    <a:pt x="1341277" y="1656674"/>
                  </a:cubicBezTo>
                  <a:cubicBezTo>
                    <a:pt x="1341137" y="1638313"/>
                    <a:pt x="1334864" y="1627095"/>
                    <a:pt x="1317704" y="1614482"/>
                  </a:cubicBezTo>
                  <a:cubicBezTo>
                    <a:pt x="1307891" y="1607287"/>
                    <a:pt x="1305660" y="1607254"/>
                    <a:pt x="890250" y="1609410"/>
                  </a:cubicBezTo>
                  <a:cubicBezTo>
                    <a:pt x="603955" y="1610890"/>
                    <a:pt x="468578" y="1612788"/>
                    <a:pt x="459708" y="1615426"/>
                  </a:cubicBezTo>
                  <a:cubicBezTo>
                    <a:pt x="452576" y="1617550"/>
                    <a:pt x="441862" y="1624950"/>
                    <a:pt x="435878" y="1631867"/>
                  </a:cubicBezTo>
                  <a:cubicBezTo>
                    <a:pt x="413550" y="1657692"/>
                    <a:pt x="426730" y="1701588"/>
                    <a:pt x="459730" y="1711295"/>
                  </a:cubicBezTo>
                  <a:cubicBezTo>
                    <a:pt x="465317" y="1712935"/>
                    <a:pt x="658608" y="1712560"/>
                    <a:pt x="889253" y="1710447"/>
                  </a:cubicBezTo>
                  <a:cubicBezTo>
                    <a:pt x="1306786" y="1706618"/>
                    <a:pt x="1308652" y="1706576"/>
                    <a:pt x="1318347" y="1699218"/>
                  </a:cubicBezTo>
                  <a:close/>
                  <a:moveTo>
                    <a:pt x="1141187" y="1556902"/>
                  </a:moveTo>
                  <a:cubicBezTo>
                    <a:pt x="1141176" y="1554853"/>
                    <a:pt x="1126301" y="1517435"/>
                    <a:pt x="1108144" y="1473753"/>
                  </a:cubicBezTo>
                  <a:lnTo>
                    <a:pt x="1075133" y="1394337"/>
                  </a:lnTo>
                  <a:lnTo>
                    <a:pt x="880802" y="1395828"/>
                  </a:lnTo>
                  <a:cubicBezTo>
                    <a:pt x="728651" y="1396997"/>
                    <a:pt x="686085" y="1398295"/>
                    <a:pt x="684723" y="1401769"/>
                  </a:cubicBezTo>
                  <a:cubicBezTo>
                    <a:pt x="683758" y="1404225"/>
                    <a:pt x="669494" y="1440153"/>
                    <a:pt x="653010" y="1481625"/>
                  </a:cubicBezTo>
                  <a:cubicBezTo>
                    <a:pt x="636537" y="1523098"/>
                    <a:pt x="623067" y="1558736"/>
                    <a:pt x="623088" y="1560817"/>
                  </a:cubicBezTo>
                  <a:cubicBezTo>
                    <a:pt x="623109" y="1563466"/>
                    <a:pt x="700885" y="1564012"/>
                    <a:pt x="882164" y="1562607"/>
                  </a:cubicBezTo>
                  <a:cubicBezTo>
                    <a:pt x="1060548" y="1561245"/>
                    <a:pt x="1141197" y="1559465"/>
                    <a:pt x="1141187" y="1556902"/>
                  </a:cubicBezTo>
                  <a:close/>
                  <a:moveTo>
                    <a:pt x="1659703" y="1334150"/>
                  </a:moveTo>
                  <a:cubicBezTo>
                    <a:pt x="1678160" y="1324091"/>
                    <a:pt x="1693936" y="1305827"/>
                    <a:pt x="1701240" y="1286082"/>
                  </a:cubicBezTo>
                  <a:cubicBezTo>
                    <a:pt x="1706484" y="1271883"/>
                    <a:pt x="1706505" y="1222002"/>
                    <a:pt x="1701508" y="688622"/>
                  </a:cubicBezTo>
                  <a:lnTo>
                    <a:pt x="1696049" y="106668"/>
                  </a:lnTo>
                  <a:lnTo>
                    <a:pt x="1686086" y="90002"/>
                  </a:lnTo>
                  <a:cubicBezTo>
                    <a:pt x="1673935" y="69690"/>
                    <a:pt x="1657086" y="56552"/>
                    <a:pt x="1634886" y="50052"/>
                  </a:cubicBezTo>
                  <a:cubicBezTo>
                    <a:pt x="1609222" y="42545"/>
                    <a:pt x="131394" y="54107"/>
                    <a:pt x="105601" y="62021"/>
                  </a:cubicBezTo>
                  <a:cubicBezTo>
                    <a:pt x="84001" y="68649"/>
                    <a:pt x="63946" y="85090"/>
                    <a:pt x="53726" y="104566"/>
                  </a:cubicBezTo>
                  <a:lnTo>
                    <a:pt x="45961" y="119366"/>
                  </a:lnTo>
                  <a:lnTo>
                    <a:pt x="49457" y="701341"/>
                  </a:lnTo>
                  <a:cubicBezTo>
                    <a:pt x="52675" y="1234732"/>
                    <a:pt x="53458" y="1284602"/>
                    <a:pt x="58927" y="1298727"/>
                  </a:cubicBezTo>
                  <a:cubicBezTo>
                    <a:pt x="69030" y="1324820"/>
                    <a:pt x="90168" y="1344124"/>
                    <a:pt x="117527" y="1352275"/>
                  </a:cubicBezTo>
                  <a:cubicBezTo>
                    <a:pt x="122428" y="1353733"/>
                    <a:pt x="468170" y="1352028"/>
                    <a:pt x="885832" y="1348479"/>
                  </a:cubicBezTo>
                  <a:lnTo>
                    <a:pt x="1645225" y="1342033"/>
                  </a:lnTo>
                  <a:close/>
                  <a:moveTo>
                    <a:pt x="861626" y="1240288"/>
                  </a:moveTo>
                  <a:cubicBezTo>
                    <a:pt x="850162" y="1231151"/>
                    <a:pt x="849990" y="1209647"/>
                    <a:pt x="861315" y="1200339"/>
                  </a:cubicBezTo>
                  <a:cubicBezTo>
                    <a:pt x="879751" y="1185174"/>
                    <a:pt x="905608" y="1196585"/>
                    <a:pt x="905791" y="1219975"/>
                  </a:cubicBezTo>
                  <a:cubicBezTo>
                    <a:pt x="905973" y="1243355"/>
                    <a:pt x="880287" y="1255174"/>
                    <a:pt x="861626" y="1240288"/>
                  </a:cubicBezTo>
                  <a:close/>
                  <a:moveTo>
                    <a:pt x="122385" y="1121630"/>
                  </a:moveTo>
                  <a:lnTo>
                    <a:pt x="113956" y="1114906"/>
                  </a:lnTo>
                  <a:lnTo>
                    <a:pt x="109269" y="627190"/>
                  </a:lnTo>
                  <a:lnTo>
                    <a:pt x="104593" y="139486"/>
                  </a:lnTo>
                  <a:lnTo>
                    <a:pt x="111918" y="130026"/>
                  </a:lnTo>
                  <a:lnTo>
                    <a:pt x="119232" y="120578"/>
                  </a:lnTo>
                  <a:lnTo>
                    <a:pt x="870731" y="114786"/>
                  </a:lnTo>
                  <a:lnTo>
                    <a:pt x="1622221" y="109006"/>
                  </a:lnTo>
                  <a:lnTo>
                    <a:pt x="1629041" y="116428"/>
                  </a:lnTo>
                  <a:cubicBezTo>
                    <a:pt x="1635669" y="123645"/>
                    <a:pt x="1635958" y="136965"/>
                    <a:pt x="1639627" y="613484"/>
                  </a:cubicBezTo>
                  <a:lnTo>
                    <a:pt x="1643391" y="1103130"/>
                  </a:lnTo>
                  <a:lnTo>
                    <a:pt x="1635069" y="1109983"/>
                  </a:lnTo>
                  <a:cubicBezTo>
                    <a:pt x="1626928" y="1116675"/>
                    <a:pt x="1609930" y="1116965"/>
                    <a:pt x="878775" y="1122585"/>
                  </a:cubicBezTo>
                  <a:cubicBezTo>
                    <a:pt x="147631" y="1128215"/>
                    <a:pt x="130621" y="1128194"/>
                    <a:pt x="122385" y="1121630"/>
                  </a:cubicBezTo>
                  <a:close/>
                  <a:moveTo>
                    <a:pt x="1591719" y="613173"/>
                  </a:moveTo>
                  <a:lnTo>
                    <a:pt x="1588191" y="155401"/>
                  </a:lnTo>
                  <a:lnTo>
                    <a:pt x="871375" y="160914"/>
                  </a:lnTo>
                  <a:lnTo>
                    <a:pt x="154559" y="166437"/>
                  </a:lnTo>
                  <a:lnTo>
                    <a:pt x="158088" y="624209"/>
                  </a:lnTo>
                  <a:lnTo>
                    <a:pt x="161605" y="1081970"/>
                  </a:lnTo>
                  <a:lnTo>
                    <a:pt x="878421" y="1076458"/>
                  </a:lnTo>
                  <a:lnTo>
                    <a:pt x="1595237" y="1070934"/>
                  </a:lnTo>
                  <a:close/>
                  <a:moveTo>
                    <a:pt x="232828" y="1012024"/>
                  </a:moveTo>
                  <a:cubicBezTo>
                    <a:pt x="223540" y="1005621"/>
                    <a:pt x="221932" y="987357"/>
                    <a:pt x="229707" y="976547"/>
                  </a:cubicBezTo>
                  <a:cubicBezTo>
                    <a:pt x="234501" y="969898"/>
                    <a:pt x="240217" y="969575"/>
                    <a:pt x="375466" y="968535"/>
                  </a:cubicBezTo>
                  <a:lnTo>
                    <a:pt x="516227" y="967452"/>
                  </a:lnTo>
                  <a:lnTo>
                    <a:pt x="523081" y="975785"/>
                  </a:lnTo>
                  <a:cubicBezTo>
                    <a:pt x="532272" y="986961"/>
                    <a:pt x="531778" y="996066"/>
                    <a:pt x="521386" y="1006619"/>
                  </a:cubicBezTo>
                  <a:lnTo>
                    <a:pt x="512753" y="1015392"/>
                  </a:lnTo>
                  <a:lnTo>
                    <a:pt x="376753" y="1016442"/>
                  </a:lnTo>
                  <a:cubicBezTo>
                    <a:pt x="259414" y="1017344"/>
                    <a:pt x="239670" y="1016732"/>
                    <a:pt x="232828" y="1012024"/>
                  </a:cubicBezTo>
                  <a:close/>
                  <a:moveTo>
                    <a:pt x="848993" y="1006018"/>
                  </a:moveTo>
                  <a:lnTo>
                    <a:pt x="840563" y="999305"/>
                  </a:lnTo>
                  <a:lnTo>
                    <a:pt x="839512" y="862490"/>
                  </a:lnTo>
                  <a:cubicBezTo>
                    <a:pt x="838536" y="735960"/>
                    <a:pt x="838922" y="725203"/>
                    <a:pt x="844735" y="719304"/>
                  </a:cubicBezTo>
                  <a:cubicBezTo>
                    <a:pt x="850290" y="713653"/>
                    <a:pt x="859578" y="712719"/>
                    <a:pt x="924687" y="711272"/>
                  </a:cubicBezTo>
                  <a:cubicBezTo>
                    <a:pt x="995310" y="709685"/>
                    <a:pt x="998762" y="709931"/>
                    <a:pt x="1008007" y="717095"/>
                  </a:cubicBezTo>
                  <a:lnTo>
                    <a:pt x="1017670" y="724571"/>
                  </a:lnTo>
                  <a:lnTo>
                    <a:pt x="1018711" y="860795"/>
                  </a:lnTo>
                  <a:cubicBezTo>
                    <a:pt x="1019761" y="996366"/>
                    <a:pt x="1019761" y="997052"/>
                    <a:pt x="1012050" y="1004313"/>
                  </a:cubicBezTo>
                  <a:cubicBezTo>
                    <a:pt x="1004811" y="1011166"/>
                    <a:pt x="999899" y="1011638"/>
                    <a:pt x="930886" y="1012174"/>
                  </a:cubicBezTo>
                  <a:cubicBezTo>
                    <a:pt x="863847" y="1012689"/>
                    <a:pt x="856693" y="1012153"/>
                    <a:pt x="848993" y="1006018"/>
                  </a:cubicBezTo>
                  <a:close/>
                  <a:moveTo>
                    <a:pt x="972584" y="861031"/>
                  </a:moveTo>
                  <a:lnTo>
                    <a:pt x="971801" y="759898"/>
                  </a:lnTo>
                  <a:lnTo>
                    <a:pt x="929224" y="760219"/>
                  </a:lnTo>
                  <a:lnTo>
                    <a:pt x="886636" y="760552"/>
                  </a:lnTo>
                  <a:lnTo>
                    <a:pt x="887419" y="861685"/>
                  </a:lnTo>
                  <a:lnTo>
                    <a:pt x="888191" y="962819"/>
                  </a:lnTo>
                  <a:lnTo>
                    <a:pt x="930779" y="962497"/>
                  </a:lnTo>
                  <a:lnTo>
                    <a:pt x="973356" y="962165"/>
                  </a:lnTo>
                  <a:close/>
                  <a:moveTo>
                    <a:pt x="1090792" y="1003841"/>
                  </a:moveTo>
                  <a:cubicBezTo>
                    <a:pt x="1083799" y="996956"/>
                    <a:pt x="1083606" y="992076"/>
                    <a:pt x="1081944" y="776993"/>
                  </a:cubicBezTo>
                  <a:lnTo>
                    <a:pt x="1080259" y="557179"/>
                  </a:lnTo>
                  <a:lnTo>
                    <a:pt x="1088099" y="551592"/>
                  </a:lnTo>
                  <a:cubicBezTo>
                    <a:pt x="1099693" y="543345"/>
                    <a:pt x="1238030" y="542272"/>
                    <a:pt x="1249752" y="550348"/>
                  </a:cubicBezTo>
                  <a:lnTo>
                    <a:pt x="1257688" y="555817"/>
                  </a:lnTo>
                  <a:lnTo>
                    <a:pt x="1259394" y="777196"/>
                  </a:lnTo>
                  <a:lnTo>
                    <a:pt x="1261088" y="998586"/>
                  </a:lnTo>
                  <a:lnTo>
                    <a:pt x="1253248" y="1004173"/>
                  </a:lnTo>
                  <a:cubicBezTo>
                    <a:pt x="1246760" y="1008785"/>
                    <a:pt x="1232668" y="1009847"/>
                    <a:pt x="1171677" y="1010319"/>
                  </a:cubicBezTo>
                  <a:cubicBezTo>
                    <a:pt x="1102674" y="1010855"/>
                    <a:pt x="1097483" y="1010436"/>
                    <a:pt x="1090792" y="1003841"/>
                  </a:cubicBezTo>
                  <a:close/>
                  <a:moveTo>
                    <a:pt x="1213246" y="775780"/>
                  </a:moveTo>
                  <a:lnTo>
                    <a:pt x="1211819" y="591252"/>
                  </a:lnTo>
                  <a:lnTo>
                    <a:pt x="1169243" y="591584"/>
                  </a:lnTo>
                  <a:lnTo>
                    <a:pt x="1126655" y="591906"/>
                  </a:lnTo>
                  <a:lnTo>
                    <a:pt x="1128081" y="776435"/>
                  </a:lnTo>
                  <a:lnTo>
                    <a:pt x="1129496" y="960964"/>
                  </a:lnTo>
                  <a:lnTo>
                    <a:pt x="1172084" y="960631"/>
                  </a:lnTo>
                  <a:lnTo>
                    <a:pt x="1214661" y="960309"/>
                  </a:lnTo>
                  <a:close/>
                  <a:moveTo>
                    <a:pt x="1332097" y="1001986"/>
                  </a:moveTo>
                  <a:cubicBezTo>
                    <a:pt x="1325307" y="995304"/>
                    <a:pt x="1324911" y="990210"/>
                    <a:pt x="1324225" y="900905"/>
                  </a:cubicBezTo>
                  <a:cubicBezTo>
                    <a:pt x="1323528" y="811601"/>
                    <a:pt x="1323860" y="806507"/>
                    <a:pt x="1330541" y="799718"/>
                  </a:cubicBezTo>
                  <a:cubicBezTo>
                    <a:pt x="1337148" y="793015"/>
                    <a:pt x="1342317" y="792533"/>
                    <a:pt x="1413615" y="791986"/>
                  </a:cubicBezTo>
                  <a:lnTo>
                    <a:pt x="1489653" y="791396"/>
                  </a:lnTo>
                  <a:lnTo>
                    <a:pt x="1497085" y="800694"/>
                  </a:lnTo>
                  <a:cubicBezTo>
                    <a:pt x="1504152" y="809531"/>
                    <a:pt x="1504539" y="814314"/>
                    <a:pt x="1505204" y="899512"/>
                  </a:cubicBezTo>
                  <a:cubicBezTo>
                    <a:pt x="1505858" y="984719"/>
                    <a:pt x="1505547" y="989502"/>
                    <a:pt x="1498608" y="998457"/>
                  </a:cubicBezTo>
                  <a:lnTo>
                    <a:pt x="1491326" y="1007863"/>
                  </a:lnTo>
                  <a:lnTo>
                    <a:pt x="1415288" y="1008442"/>
                  </a:lnTo>
                  <a:cubicBezTo>
                    <a:pt x="1343979" y="1009000"/>
                    <a:pt x="1338800" y="1008592"/>
                    <a:pt x="1332097" y="1001986"/>
                  </a:cubicBezTo>
                  <a:close/>
                  <a:moveTo>
                    <a:pt x="1455505" y="898128"/>
                  </a:moveTo>
                  <a:lnTo>
                    <a:pt x="1455044" y="837801"/>
                  </a:lnTo>
                  <a:lnTo>
                    <a:pt x="1414226" y="838112"/>
                  </a:lnTo>
                  <a:lnTo>
                    <a:pt x="1373419" y="838423"/>
                  </a:lnTo>
                  <a:lnTo>
                    <a:pt x="1373891" y="898750"/>
                  </a:lnTo>
                  <a:lnTo>
                    <a:pt x="1374352" y="959076"/>
                  </a:lnTo>
                  <a:lnTo>
                    <a:pt x="1415159" y="958765"/>
                  </a:lnTo>
                  <a:lnTo>
                    <a:pt x="1455967" y="958454"/>
                  </a:lnTo>
                  <a:close/>
                  <a:moveTo>
                    <a:pt x="229910" y="893967"/>
                  </a:moveTo>
                  <a:cubicBezTo>
                    <a:pt x="222050" y="885419"/>
                    <a:pt x="222243" y="867573"/>
                    <a:pt x="230265" y="860195"/>
                  </a:cubicBezTo>
                  <a:cubicBezTo>
                    <a:pt x="236120" y="854811"/>
                    <a:pt x="257602" y="854114"/>
                    <a:pt x="465650" y="852505"/>
                  </a:cubicBezTo>
                  <a:cubicBezTo>
                    <a:pt x="682942" y="850843"/>
                    <a:pt x="694901" y="851078"/>
                    <a:pt x="700520" y="857192"/>
                  </a:cubicBezTo>
                  <a:cubicBezTo>
                    <a:pt x="708381" y="865750"/>
                    <a:pt x="708188" y="883585"/>
                    <a:pt x="700166" y="890963"/>
                  </a:cubicBezTo>
                  <a:cubicBezTo>
                    <a:pt x="694300" y="896347"/>
                    <a:pt x="672829" y="897044"/>
                    <a:pt x="464771" y="898653"/>
                  </a:cubicBezTo>
                  <a:cubicBezTo>
                    <a:pt x="247489" y="900327"/>
                    <a:pt x="235531" y="900080"/>
                    <a:pt x="229910" y="893967"/>
                  </a:cubicBezTo>
                  <a:close/>
                  <a:moveTo>
                    <a:pt x="466315" y="788447"/>
                  </a:moveTo>
                  <a:cubicBezTo>
                    <a:pt x="322583" y="767448"/>
                    <a:pt x="222125" y="654291"/>
                    <a:pt x="221127" y="512254"/>
                  </a:cubicBezTo>
                  <a:cubicBezTo>
                    <a:pt x="220334" y="401103"/>
                    <a:pt x="276274" y="307799"/>
                    <a:pt x="373643" y="257822"/>
                  </a:cubicBezTo>
                  <a:cubicBezTo>
                    <a:pt x="416799" y="235675"/>
                    <a:pt x="442474" y="229873"/>
                    <a:pt x="499282" y="229433"/>
                  </a:cubicBezTo>
                  <a:cubicBezTo>
                    <a:pt x="543339" y="229101"/>
                    <a:pt x="554547" y="230206"/>
                    <a:pt x="577261" y="237144"/>
                  </a:cubicBezTo>
                  <a:cubicBezTo>
                    <a:pt x="676872" y="267581"/>
                    <a:pt x="748631" y="342042"/>
                    <a:pt x="774585" y="441868"/>
                  </a:cubicBezTo>
                  <a:cubicBezTo>
                    <a:pt x="785642" y="484391"/>
                    <a:pt x="783690" y="551485"/>
                    <a:pt x="770188" y="592882"/>
                  </a:cubicBezTo>
                  <a:cubicBezTo>
                    <a:pt x="733413" y="705641"/>
                    <a:pt x="635657" y="781626"/>
                    <a:pt x="517128" y="789584"/>
                  </a:cubicBezTo>
                  <a:cubicBezTo>
                    <a:pt x="500902" y="790666"/>
                    <a:pt x="478047" y="790162"/>
                    <a:pt x="466315" y="788447"/>
                  </a:cubicBezTo>
                  <a:close/>
                  <a:moveTo>
                    <a:pt x="551094" y="736871"/>
                  </a:moveTo>
                  <a:cubicBezTo>
                    <a:pt x="644280" y="715476"/>
                    <a:pt x="715674" y="641369"/>
                    <a:pt x="731643" y="549480"/>
                  </a:cubicBezTo>
                  <a:lnTo>
                    <a:pt x="734850" y="531043"/>
                  </a:lnTo>
                  <a:lnTo>
                    <a:pt x="622638" y="531913"/>
                  </a:lnTo>
                  <a:lnTo>
                    <a:pt x="510425" y="532770"/>
                  </a:lnTo>
                  <a:lnTo>
                    <a:pt x="432993" y="611639"/>
                  </a:lnTo>
                  <a:lnTo>
                    <a:pt x="355550" y="690509"/>
                  </a:lnTo>
                  <a:lnTo>
                    <a:pt x="366264" y="699207"/>
                  </a:lnTo>
                  <a:cubicBezTo>
                    <a:pt x="409024" y="733890"/>
                    <a:pt x="491164" y="750631"/>
                    <a:pt x="551094" y="736871"/>
                  </a:cubicBezTo>
                  <a:close/>
                  <a:moveTo>
                    <a:pt x="399897" y="577127"/>
                  </a:moveTo>
                  <a:lnTo>
                    <a:pt x="476514" y="499384"/>
                  </a:lnTo>
                  <a:lnTo>
                    <a:pt x="475656" y="388459"/>
                  </a:lnTo>
                  <a:lnTo>
                    <a:pt x="474809" y="277533"/>
                  </a:lnTo>
                  <a:lnTo>
                    <a:pt x="466122" y="277598"/>
                  </a:lnTo>
                  <a:cubicBezTo>
                    <a:pt x="450764" y="277716"/>
                    <a:pt x="402879" y="295240"/>
                    <a:pt x="379767" y="309193"/>
                  </a:cubicBezTo>
                  <a:cubicBezTo>
                    <a:pt x="367434" y="316647"/>
                    <a:pt x="345802" y="335018"/>
                    <a:pt x="331688" y="350011"/>
                  </a:cubicBezTo>
                  <a:cubicBezTo>
                    <a:pt x="271287" y="414209"/>
                    <a:pt x="252325" y="500725"/>
                    <a:pt x="280456" y="583702"/>
                  </a:cubicBezTo>
                  <a:cubicBezTo>
                    <a:pt x="289797" y="611232"/>
                    <a:pt x="314421" y="654935"/>
                    <a:pt x="320566" y="654892"/>
                  </a:cubicBezTo>
                  <a:cubicBezTo>
                    <a:pt x="322057" y="654881"/>
                    <a:pt x="357759" y="619886"/>
                    <a:pt x="399897" y="577127"/>
                  </a:cubicBezTo>
                  <a:close/>
                  <a:moveTo>
                    <a:pt x="730378" y="464830"/>
                  </a:moveTo>
                  <a:cubicBezTo>
                    <a:pt x="723203" y="407645"/>
                    <a:pt x="676432" y="341056"/>
                    <a:pt x="619785" y="307370"/>
                  </a:cubicBezTo>
                  <a:cubicBezTo>
                    <a:pt x="597017" y="293835"/>
                    <a:pt x="548777" y="276965"/>
                    <a:pt x="533172" y="277083"/>
                  </a:cubicBezTo>
                  <a:lnTo>
                    <a:pt x="524486" y="277148"/>
                  </a:lnTo>
                  <a:lnTo>
                    <a:pt x="525290" y="381831"/>
                  </a:lnTo>
                  <a:lnTo>
                    <a:pt x="526094" y="486515"/>
                  </a:lnTo>
                  <a:lnTo>
                    <a:pt x="629501" y="485721"/>
                  </a:lnTo>
                  <a:lnTo>
                    <a:pt x="732898" y="484927"/>
                  </a:lnTo>
                  <a:close/>
                  <a:moveTo>
                    <a:pt x="845046" y="587584"/>
                  </a:moveTo>
                  <a:cubicBezTo>
                    <a:pt x="841786" y="584045"/>
                    <a:pt x="839083" y="576473"/>
                    <a:pt x="839040" y="570757"/>
                  </a:cubicBezTo>
                  <a:cubicBezTo>
                    <a:pt x="838976" y="561834"/>
                    <a:pt x="857132" y="541929"/>
                    <a:pt x="968391" y="428977"/>
                  </a:cubicBezTo>
                  <a:cubicBezTo>
                    <a:pt x="1080270" y="315381"/>
                    <a:pt x="1099232" y="297567"/>
                    <a:pt x="1108315" y="297503"/>
                  </a:cubicBezTo>
                  <a:cubicBezTo>
                    <a:pt x="1117356" y="297439"/>
                    <a:pt x="1134580" y="312914"/>
                    <a:pt x="1232496" y="409157"/>
                  </a:cubicBezTo>
                  <a:lnTo>
                    <a:pt x="1346167" y="520898"/>
                  </a:lnTo>
                  <a:lnTo>
                    <a:pt x="1402590" y="463746"/>
                  </a:lnTo>
                  <a:cubicBezTo>
                    <a:pt x="1455044" y="410595"/>
                    <a:pt x="1458315" y="406519"/>
                    <a:pt x="1449146" y="405693"/>
                  </a:cubicBezTo>
                  <a:cubicBezTo>
                    <a:pt x="1421519" y="403173"/>
                    <a:pt x="1412606" y="396578"/>
                    <a:pt x="1412467" y="378507"/>
                  </a:cubicBezTo>
                  <a:cubicBezTo>
                    <a:pt x="1412317" y="358559"/>
                    <a:pt x="1420628" y="355427"/>
                    <a:pt x="1474788" y="355008"/>
                  </a:cubicBezTo>
                  <a:cubicBezTo>
                    <a:pt x="1540016" y="354504"/>
                    <a:pt x="1538257" y="352778"/>
                    <a:pt x="1538750" y="417705"/>
                  </a:cubicBezTo>
                  <a:cubicBezTo>
                    <a:pt x="1539093" y="461526"/>
                    <a:pt x="1538354" y="468208"/>
                    <a:pt x="1532434" y="474846"/>
                  </a:cubicBezTo>
                  <a:cubicBezTo>
                    <a:pt x="1517258" y="491877"/>
                    <a:pt x="1491315" y="479522"/>
                    <a:pt x="1491133" y="455167"/>
                  </a:cubicBezTo>
                  <a:lnTo>
                    <a:pt x="1491025" y="441900"/>
                  </a:lnTo>
                  <a:lnTo>
                    <a:pt x="1425004" y="508715"/>
                  </a:lnTo>
                  <a:cubicBezTo>
                    <a:pt x="1381891" y="552332"/>
                    <a:pt x="1355487" y="576398"/>
                    <a:pt x="1348923" y="578039"/>
                  </a:cubicBezTo>
                  <a:cubicBezTo>
                    <a:pt x="1339454" y="580409"/>
                    <a:pt x="1332225" y="574017"/>
                    <a:pt x="1223874" y="467468"/>
                  </a:cubicBezTo>
                  <a:lnTo>
                    <a:pt x="1108873" y="354387"/>
                  </a:lnTo>
                  <a:lnTo>
                    <a:pt x="990784" y="474128"/>
                  </a:lnTo>
                  <a:cubicBezTo>
                    <a:pt x="887151" y="579198"/>
                    <a:pt x="871354" y="593869"/>
                    <a:pt x="861819" y="593944"/>
                  </a:cubicBezTo>
                  <a:cubicBezTo>
                    <a:pt x="855813" y="593987"/>
                    <a:pt x="848317" y="591156"/>
                    <a:pt x="845035" y="587584"/>
                  </a:cubicBezTo>
                  <a:close/>
                </a:path>
              </a:pathLst>
            </a:custGeom>
            <a:solidFill>
              <a:schemeClr val="bg1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3C4E18-74C3-0414-5089-71F59CFF8BE9}"/>
                </a:ext>
              </a:extLst>
            </p:cNvPr>
            <p:cNvSpPr/>
            <p:nvPr/>
          </p:nvSpPr>
          <p:spPr>
            <a:xfrm>
              <a:off x="2214551" y="2038361"/>
              <a:ext cx="1481620" cy="1471667"/>
            </a:xfrm>
            <a:custGeom>
              <a:avLst/>
              <a:gdLst>
                <a:gd name="connsiteX0" fmla="*/ 106880 w 1481620"/>
                <a:gd name="connsiteY0" fmla="*/ 1471594 h 1471667"/>
                <a:gd name="connsiteX1" fmla="*/ 51090 w 1481620"/>
                <a:gd name="connsiteY1" fmla="*/ 1427805 h 1471667"/>
                <a:gd name="connsiteX2" fmla="*/ 43979 w 1481620"/>
                <a:gd name="connsiteY2" fmla="*/ 1415258 h 1471667"/>
                <a:gd name="connsiteX3" fmla="*/ 22069 w 1481620"/>
                <a:gd name="connsiteY3" fmla="*/ 750210 h 1471667"/>
                <a:gd name="connsiteX4" fmla="*/ 158 w 1481620"/>
                <a:gd name="connsiteY4" fmla="*/ 85161 h 1471667"/>
                <a:gd name="connsiteX5" fmla="*/ 7236 w 1481620"/>
                <a:gd name="connsiteY5" fmla="*/ 70737 h 1471667"/>
                <a:gd name="connsiteX6" fmla="*/ 45213 w 1481620"/>
                <a:gd name="connsiteY6" fmla="*/ 30798 h 1471667"/>
                <a:gd name="connsiteX7" fmla="*/ 100842 w 1481620"/>
                <a:gd name="connsiteY7" fmla="*/ 21307 h 1471667"/>
                <a:gd name="connsiteX8" fmla="*/ 151387 w 1481620"/>
                <a:gd name="connsiteY8" fmla="*/ 25854 h 1471667"/>
                <a:gd name="connsiteX9" fmla="*/ 154100 w 1481620"/>
                <a:gd name="connsiteY9" fmla="*/ 53513 h 1471667"/>
                <a:gd name="connsiteX10" fmla="*/ 107770 w 1481620"/>
                <a:gd name="connsiteY10" fmla="*/ 63165 h 1471667"/>
                <a:gd name="connsiteX11" fmla="*/ 58833 w 1481620"/>
                <a:gd name="connsiteY11" fmla="*/ 72077 h 1471667"/>
                <a:gd name="connsiteX12" fmla="*/ 42896 w 1481620"/>
                <a:gd name="connsiteY12" fmla="*/ 132725 h 1471667"/>
                <a:gd name="connsiteX13" fmla="*/ 44032 w 1481620"/>
                <a:gd name="connsiteY13" fmla="*/ 167473 h 1471667"/>
                <a:gd name="connsiteX14" fmla="*/ 421509 w 1481620"/>
                <a:gd name="connsiteY14" fmla="*/ 155033 h 1471667"/>
                <a:gd name="connsiteX15" fmla="*/ 798986 w 1481620"/>
                <a:gd name="connsiteY15" fmla="*/ 142592 h 1471667"/>
                <a:gd name="connsiteX16" fmla="*/ 796798 w 1481620"/>
                <a:gd name="connsiteY16" fmla="*/ 106471 h 1471667"/>
                <a:gd name="connsiteX17" fmla="*/ 772581 w 1481620"/>
                <a:gd name="connsiteY17" fmla="*/ 46542 h 1471667"/>
                <a:gd name="connsiteX18" fmla="*/ 506846 w 1481620"/>
                <a:gd name="connsiteY18" fmla="*/ 50017 h 1471667"/>
                <a:gd name="connsiteX19" fmla="*/ 244434 w 1481620"/>
                <a:gd name="connsiteY19" fmla="*/ 53341 h 1471667"/>
                <a:gd name="connsiteX20" fmla="*/ 243490 w 1481620"/>
                <a:gd name="connsiteY20" fmla="*/ 21360 h 1471667"/>
                <a:gd name="connsiteX21" fmla="*/ 511404 w 1481620"/>
                <a:gd name="connsiteY21" fmla="*/ 7922 h 1471667"/>
                <a:gd name="connsiteX22" fmla="*/ 772871 w 1481620"/>
                <a:gd name="connsiteY22" fmla="*/ 83 h 1471667"/>
                <a:gd name="connsiteX23" fmla="*/ 789881 w 1481620"/>
                <a:gd name="connsiteY23" fmla="*/ 8083 h 1471667"/>
                <a:gd name="connsiteX24" fmla="*/ 832629 w 1481620"/>
                <a:gd name="connsiteY24" fmla="*/ 52977 h 1471667"/>
                <a:gd name="connsiteX25" fmla="*/ 846978 w 1481620"/>
                <a:gd name="connsiteY25" fmla="*/ 344506 h 1471667"/>
                <a:gd name="connsiteX26" fmla="*/ 857124 w 1481620"/>
                <a:gd name="connsiteY26" fmla="*/ 625739 h 1471667"/>
                <a:gd name="connsiteX27" fmla="*/ 870069 w 1481620"/>
                <a:gd name="connsiteY27" fmla="*/ 611915 h 1471667"/>
                <a:gd name="connsiteX28" fmla="*/ 896977 w 1481620"/>
                <a:gd name="connsiteY28" fmla="*/ 590658 h 1471667"/>
                <a:gd name="connsiteX29" fmla="*/ 941335 w 1481620"/>
                <a:gd name="connsiteY29" fmla="*/ 582282 h 1471667"/>
                <a:gd name="connsiteX30" fmla="*/ 973111 w 1481620"/>
                <a:gd name="connsiteY30" fmla="*/ 574132 h 1471667"/>
                <a:gd name="connsiteX31" fmla="*/ 1005050 w 1481620"/>
                <a:gd name="connsiteY31" fmla="*/ 530911 h 1471667"/>
                <a:gd name="connsiteX32" fmla="*/ 1068990 w 1481620"/>
                <a:gd name="connsiteY32" fmla="*/ 512047 h 1471667"/>
                <a:gd name="connsiteX33" fmla="*/ 1091341 w 1481620"/>
                <a:gd name="connsiteY33" fmla="*/ 512840 h 1471667"/>
                <a:gd name="connsiteX34" fmla="*/ 1098204 w 1481620"/>
                <a:gd name="connsiteY34" fmla="*/ 497536 h 1471667"/>
                <a:gd name="connsiteX35" fmla="*/ 1143345 w 1481620"/>
                <a:gd name="connsiteY35" fmla="*/ 452567 h 1471667"/>
                <a:gd name="connsiteX36" fmla="*/ 1216551 w 1481620"/>
                <a:gd name="connsiteY36" fmla="*/ 447763 h 1471667"/>
                <a:gd name="connsiteX37" fmla="*/ 1305619 w 1481620"/>
                <a:gd name="connsiteY37" fmla="*/ 556661 h 1471667"/>
                <a:gd name="connsiteX38" fmla="*/ 1437790 w 1481620"/>
                <a:gd name="connsiteY38" fmla="*/ 848362 h 1471667"/>
                <a:gd name="connsiteX39" fmla="*/ 1461642 w 1481620"/>
                <a:gd name="connsiteY39" fmla="*/ 912871 h 1471667"/>
                <a:gd name="connsiteX40" fmla="*/ 1469439 w 1481620"/>
                <a:gd name="connsiteY40" fmla="*/ 1042189 h 1471667"/>
                <a:gd name="connsiteX41" fmla="*/ 1401594 w 1481620"/>
                <a:gd name="connsiteY41" fmla="*/ 1107910 h 1471667"/>
                <a:gd name="connsiteX42" fmla="*/ 1380360 w 1481620"/>
                <a:gd name="connsiteY42" fmla="*/ 1086932 h 1471667"/>
                <a:gd name="connsiteX43" fmla="*/ 1403139 w 1481620"/>
                <a:gd name="connsiteY43" fmla="*/ 1060335 h 1471667"/>
                <a:gd name="connsiteX44" fmla="*/ 1438413 w 1481620"/>
                <a:gd name="connsiteY44" fmla="*/ 974880 h 1471667"/>
                <a:gd name="connsiteX45" fmla="*/ 1423977 w 1481620"/>
                <a:gd name="connsiteY45" fmla="*/ 932400 h 1471667"/>
                <a:gd name="connsiteX46" fmla="*/ 1398827 w 1481620"/>
                <a:gd name="connsiteY46" fmla="*/ 865092 h 1471667"/>
                <a:gd name="connsiteX47" fmla="*/ 1338148 w 1481620"/>
                <a:gd name="connsiteY47" fmla="*/ 705670 h 1471667"/>
                <a:gd name="connsiteX48" fmla="*/ 1221152 w 1481620"/>
                <a:gd name="connsiteY48" fmla="*/ 498812 h 1471667"/>
                <a:gd name="connsiteX49" fmla="*/ 1137263 w 1481620"/>
                <a:gd name="connsiteY49" fmla="*/ 514620 h 1471667"/>
                <a:gd name="connsiteX50" fmla="*/ 1155109 w 1481620"/>
                <a:gd name="connsiteY50" fmla="*/ 583795 h 1471667"/>
                <a:gd name="connsiteX51" fmla="*/ 1177942 w 1481620"/>
                <a:gd name="connsiteY51" fmla="*/ 630790 h 1471667"/>
                <a:gd name="connsiteX52" fmla="*/ 1141950 w 1481620"/>
                <a:gd name="connsiteY52" fmla="*/ 643724 h 1471667"/>
                <a:gd name="connsiteX53" fmla="*/ 1115793 w 1481620"/>
                <a:gd name="connsiteY53" fmla="*/ 600396 h 1471667"/>
                <a:gd name="connsiteX54" fmla="*/ 1088359 w 1481620"/>
                <a:gd name="connsiteY54" fmla="*/ 559653 h 1471667"/>
                <a:gd name="connsiteX55" fmla="*/ 1066041 w 1481620"/>
                <a:gd name="connsiteY55" fmla="*/ 554570 h 1471667"/>
                <a:gd name="connsiteX56" fmla="*/ 1010348 w 1481620"/>
                <a:gd name="connsiteY56" fmla="*/ 600332 h 1471667"/>
                <a:gd name="connsiteX57" fmla="*/ 1032151 w 1481620"/>
                <a:gd name="connsiteY57" fmla="*/ 651532 h 1471667"/>
                <a:gd name="connsiteX58" fmla="*/ 1049482 w 1481620"/>
                <a:gd name="connsiteY58" fmla="*/ 714775 h 1471667"/>
                <a:gd name="connsiteX59" fmla="*/ 1020139 w 1481620"/>
                <a:gd name="connsiteY59" fmla="*/ 713778 h 1471667"/>
                <a:gd name="connsiteX60" fmla="*/ 994218 w 1481620"/>
                <a:gd name="connsiteY60" fmla="*/ 670439 h 1471667"/>
                <a:gd name="connsiteX61" fmla="*/ 941528 w 1481620"/>
                <a:gd name="connsiteY61" fmla="*/ 623401 h 1471667"/>
                <a:gd name="connsiteX62" fmla="*/ 902146 w 1481620"/>
                <a:gd name="connsiteY62" fmla="*/ 641075 h 1471667"/>
                <a:gd name="connsiteX63" fmla="*/ 887121 w 1481620"/>
                <a:gd name="connsiteY63" fmla="*/ 678933 h 1471667"/>
                <a:gd name="connsiteX64" fmla="*/ 910705 w 1481620"/>
                <a:gd name="connsiteY64" fmla="*/ 728385 h 1471667"/>
                <a:gd name="connsiteX65" fmla="*/ 934084 w 1481620"/>
                <a:gd name="connsiteY65" fmla="*/ 770929 h 1471667"/>
                <a:gd name="connsiteX66" fmla="*/ 928411 w 1481620"/>
                <a:gd name="connsiteY66" fmla="*/ 779091 h 1471667"/>
                <a:gd name="connsiteX67" fmla="*/ 900355 w 1481620"/>
                <a:gd name="connsiteY67" fmla="*/ 787832 h 1471667"/>
                <a:gd name="connsiteX68" fmla="*/ 798846 w 1481620"/>
                <a:gd name="connsiteY68" fmla="*/ 616687 h 1471667"/>
                <a:gd name="connsiteX69" fmla="*/ 696994 w 1481620"/>
                <a:gd name="connsiteY69" fmla="*/ 438314 h 1471667"/>
                <a:gd name="connsiteX70" fmla="*/ 608043 w 1481620"/>
                <a:gd name="connsiteY70" fmla="*/ 448857 h 1471667"/>
                <a:gd name="connsiteX71" fmla="*/ 603282 w 1481620"/>
                <a:gd name="connsiteY71" fmla="*/ 477470 h 1471667"/>
                <a:gd name="connsiteX72" fmla="*/ 717039 w 1481620"/>
                <a:gd name="connsiteY72" fmla="*/ 687459 h 1471667"/>
                <a:gd name="connsiteX73" fmla="*/ 828822 w 1481620"/>
                <a:gd name="connsiteY73" fmla="*/ 892022 h 1471667"/>
                <a:gd name="connsiteX74" fmla="*/ 809721 w 1481620"/>
                <a:gd name="connsiteY74" fmla="*/ 911637 h 1471667"/>
                <a:gd name="connsiteX75" fmla="*/ 737008 w 1481620"/>
                <a:gd name="connsiteY75" fmla="*/ 880675 h 1471667"/>
                <a:gd name="connsiteX76" fmla="*/ 656648 w 1481620"/>
                <a:gd name="connsiteY76" fmla="*/ 849960 h 1471667"/>
                <a:gd name="connsiteX77" fmla="*/ 630190 w 1481620"/>
                <a:gd name="connsiteY77" fmla="*/ 859504 h 1471667"/>
                <a:gd name="connsiteX78" fmla="*/ 617256 w 1481620"/>
                <a:gd name="connsiteY78" fmla="*/ 933419 h 1471667"/>
                <a:gd name="connsiteX79" fmla="*/ 803500 w 1481620"/>
                <a:gd name="connsiteY79" fmla="*/ 1025383 h 1471667"/>
                <a:gd name="connsiteX80" fmla="*/ 1028515 w 1481620"/>
                <a:gd name="connsiteY80" fmla="*/ 1156514 h 1471667"/>
                <a:gd name="connsiteX81" fmla="*/ 1053536 w 1481620"/>
                <a:gd name="connsiteY81" fmla="*/ 1187680 h 1471667"/>
                <a:gd name="connsiteX82" fmla="*/ 1143345 w 1481620"/>
                <a:gd name="connsiteY82" fmla="*/ 1206276 h 1471667"/>
                <a:gd name="connsiteX83" fmla="*/ 1225485 w 1481620"/>
                <a:gd name="connsiteY83" fmla="*/ 1163485 h 1471667"/>
                <a:gd name="connsiteX84" fmla="*/ 1297351 w 1481620"/>
                <a:gd name="connsiteY84" fmla="*/ 1125552 h 1471667"/>
                <a:gd name="connsiteX85" fmla="*/ 1316494 w 1481620"/>
                <a:gd name="connsiteY85" fmla="*/ 1138475 h 1471667"/>
                <a:gd name="connsiteX86" fmla="*/ 1245905 w 1481620"/>
                <a:gd name="connsiteY86" fmla="*/ 1200388 h 1471667"/>
                <a:gd name="connsiteX87" fmla="*/ 1163335 w 1481620"/>
                <a:gd name="connsiteY87" fmla="*/ 1244628 h 1471667"/>
                <a:gd name="connsiteX88" fmla="*/ 994529 w 1481620"/>
                <a:gd name="connsiteY88" fmla="*/ 1181449 h 1471667"/>
                <a:gd name="connsiteX89" fmla="*/ 916786 w 1481620"/>
                <a:gd name="connsiteY89" fmla="*/ 1123546 h 1471667"/>
                <a:gd name="connsiteX90" fmla="*/ 874455 w 1481620"/>
                <a:gd name="connsiteY90" fmla="*/ 1105400 h 1471667"/>
                <a:gd name="connsiteX91" fmla="*/ 876611 w 1481620"/>
                <a:gd name="connsiteY91" fmla="*/ 1243737 h 1471667"/>
                <a:gd name="connsiteX92" fmla="*/ 876697 w 1481620"/>
                <a:gd name="connsiteY92" fmla="*/ 1392574 h 1471667"/>
                <a:gd name="connsiteX93" fmla="*/ 837069 w 1481620"/>
                <a:gd name="connsiteY93" fmla="*/ 1440182 h 1471667"/>
                <a:gd name="connsiteX94" fmla="*/ 820617 w 1481620"/>
                <a:gd name="connsiteY94" fmla="*/ 1449287 h 1471667"/>
                <a:gd name="connsiteX95" fmla="*/ 467346 w 1481620"/>
                <a:gd name="connsiteY95" fmla="*/ 1461416 h 1471667"/>
                <a:gd name="connsiteX96" fmla="*/ 106912 w 1481620"/>
                <a:gd name="connsiteY96" fmla="*/ 1471594 h 1471667"/>
                <a:gd name="connsiteX97" fmla="*/ 817282 w 1481620"/>
                <a:gd name="connsiteY97" fmla="*/ 1402946 h 1471667"/>
                <a:gd name="connsiteX98" fmla="*/ 832339 w 1481620"/>
                <a:gd name="connsiteY98" fmla="*/ 1387545 h 1471667"/>
                <a:gd name="connsiteX99" fmla="*/ 835825 w 1481620"/>
                <a:gd name="connsiteY99" fmla="*/ 1294766 h 1471667"/>
                <a:gd name="connsiteX100" fmla="*/ 833959 w 1481620"/>
                <a:gd name="connsiteY100" fmla="*/ 1211789 h 1471667"/>
                <a:gd name="connsiteX101" fmla="*/ 456493 w 1481620"/>
                <a:gd name="connsiteY101" fmla="*/ 1224219 h 1471667"/>
                <a:gd name="connsiteX102" fmla="*/ 79027 w 1481620"/>
                <a:gd name="connsiteY102" fmla="*/ 1236659 h 1471667"/>
                <a:gd name="connsiteX103" fmla="*/ 82652 w 1481620"/>
                <a:gd name="connsiteY103" fmla="*/ 1321513 h 1471667"/>
                <a:gd name="connsiteX104" fmla="*/ 92412 w 1481620"/>
                <a:gd name="connsiteY104" fmla="*/ 1414174 h 1471667"/>
                <a:gd name="connsiteX105" fmla="*/ 108434 w 1481620"/>
                <a:gd name="connsiteY105" fmla="*/ 1426615 h 1471667"/>
                <a:gd name="connsiteX106" fmla="*/ 462949 w 1481620"/>
                <a:gd name="connsiteY106" fmla="*/ 1419901 h 1471667"/>
                <a:gd name="connsiteX107" fmla="*/ 817272 w 1481620"/>
                <a:gd name="connsiteY107" fmla="*/ 1402946 h 1471667"/>
                <a:gd name="connsiteX108" fmla="*/ 369044 w 1481620"/>
                <a:gd name="connsiteY108" fmla="*/ 1373517 h 1471667"/>
                <a:gd name="connsiteX109" fmla="*/ 347573 w 1481620"/>
                <a:gd name="connsiteY109" fmla="*/ 1296900 h 1471667"/>
                <a:gd name="connsiteX110" fmla="*/ 466939 w 1481620"/>
                <a:gd name="connsiteY110" fmla="*/ 1264115 h 1471667"/>
                <a:gd name="connsiteX111" fmla="*/ 559589 w 1481620"/>
                <a:gd name="connsiteY111" fmla="*/ 1278089 h 1471667"/>
                <a:gd name="connsiteX112" fmla="*/ 545594 w 1481620"/>
                <a:gd name="connsiteY112" fmla="*/ 1371575 h 1471667"/>
                <a:gd name="connsiteX113" fmla="*/ 459185 w 1481620"/>
                <a:gd name="connsiteY113" fmla="*/ 1377421 h 1471667"/>
                <a:gd name="connsiteX114" fmla="*/ 369044 w 1481620"/>
                <a:gd name="connsiteY114" fmla="*/ 1373517 h 1471667"/>
                <a:gd name="connsiteX115" fmla="*/ 528134 w 1481620"/>
                <a:gd name="connsiteY115" fmla="*/ 1331766 h 1471667"/>
                <a:gd name="connsiteX116" fmla="*/ 529742 w 1481620"/>
                <a:gd name="connsiteY116" fmla="*/ 1308676 h 1471667"/>
                <a:gd name="connsiteX117" fmla="*/ 387051 w 1481620"/>
                <a:gd name="connsiteY117" fmla="*/ 1313469 h 1471667"/>
                <a:gd name="connsiteX118" fmla="*/ 392006 w 1481620"/>
                <a:gd name="connsiteY118" fmla="*/ 1336259 h 1471667"/>
                <a:gd name="connsiteX119" fmla="*/ 528134 w 1481620"/>
                <a:gd name="connsiteY119" fmla="*/ 1331776 h 1471667"/>
                <a:gd name="connsiteX120" fmla="*/ 830184 w 1481620"/>
                <a:gd name="connsiteY120" fmla="*/ 1125873 h 1471667"/>
                <a:gd name="connsiteX121" fmla="*/ 829583 w 1481620"/>
                <a:gd name="connsiteY121" fmla="*/ 1083865 h 1471667"/>
                <a:gd name="connsiteX122" fmla="*/ 776936 w 1481620"/>
                <a:gd name="connsiteY122" fmla="*/ 1061064 h 1471667"/>
                <a:gd name="connsiteX123" fmla="*/ 669517 w 1481620"/>
                <a:gd name="connsiteY123" fmla="*/ 1012717 h 1471667"/>
                <a:gd name="connsiteX124" fmla="*/ 614725 w 1481620"/>
                <a:gd name="connsiteY124" fmla="*/ 987182 h 1471667"/>
                <a:gd name="connsiteX125" fmla="*/ 596804 w 1481620"/>
                <a:gd name="connsiteY125" fmla="*/ 1003108 h 1471667"/>
                <a:gd name="connsiteX126" fmla="*/ 223736 w 1481620"/>
                <a:gd name="connsiteY126" fmla="*/ 900569 h 1471667"/>
                <a:gd name="connsiteX127" fmla="*/ 218631 w 1481620"/>
                <a:gd name="connsiteY127" fmla="*/ 783477 h 1471667"/>
                <a:gd name="connsiteX128" fmla="*/ 297607 w 1481620"/>
                <a:gd name="connsiteY128" fmla="*/ 656454 h 1471667"/>
                <a:gd name="connsiteX129" fmla="*/ 434636 w 1481620"/>
                <a:gd name="connsiteY129" fmla="*/ 605383 h 1471667"/>
                <a:gd name="connsiteX130" fmla="*/ 604344 w 1481620"/>
                <a:gd name="connsiteY130" fmla="*/ 671908 h 1471667"/>
                <a:gd name="connsiteX131" fmla="*/ 666129 w 1481620"/>
                <a:gd name="connsiteY131" fmla="*/ 782705 h 1471667"/>
                <a:gd name="connsiteX132" fmla="*/ 671780 w 1481620"/>
                <a:gd name="connsiteY132" fmla="*/ 806567 h 1471667"/>
                <a:gd name="connsiteX133" fmla="*/ 684532 w 1481620"/>
                <a:gd name="connsiteY133" fmla="*/ 810557 h 1471667"/>
                <a:gd name="connsiteX134" fmla="*/ 726959 w 1481620"/>
                <a:gd name="connsiteY134" fmla="*/ 828725 h 1471667"/>
                <a:gd name="connsiteX135" fmla="*/ 756623 w 1481620"/>
                <a:gd name="connsiteY135" fmla="*/ 842881 h 1471667"/>
                <a:gd name="connsiteX136" fmla="*/ 733941 w 1481620"/>
                <a:gd name="connsiteY136" fmla="*/ 802943 h 1471667"/>
                <a:gd name="connsiteX137" fmla="*/ 646492 w 1481620"/>
                <a:gd name="connsiteY137" fmla="*/ 648722 h 1471667"/>
                <a:gd name="connsiteX138" fmla="*/ 581725 w 1481620"/>
                <a:gd name="connsiteY138" fmla="*/ 534450 h 1471667"/>
                <a:gd name="connsiteX139" fmla="*/ 363832 w 1481620"/>
                <a:gd name="connsiteY139" fmla="*/ 540209 h 1471667"/>
                <a:gd name="connsiteX140" fmla="*/ 138667 w 1481620"/>
                <a:gd name="connsiteY140" fmla="*/ 542977 h 1471667"/>
                <a:gd name="connsiteX141" fmla="*/ 109067 w 1481620"/>
                <a:gd name="connsiteY141" fmla="*/ 507724 h 1471667"/>
                <a:gd name="connsiteX142" fmla="*/ 103683 w 1481620"/>
                <a:gd name="connsiteY142" fmla="*/ 412296 h 1471667"/>
                <a:gd name="connsiteX143" fmla="*/ 101946 w 1481620"/>
                <a:gd name="connsiteY143" fmla="*/ 331218 h 1471667"/>
                <a:gd name="connsiteX144" fmla="*/ 109175 w 1481620"/>
                <a:gd name="connsiteY144" fmla="*/ 319474 h 1471667"/>
                <a:gd name="connsiteX145" fmla="*/ 128640 w 1481620"/>
                <a:gd name="connsiteY145" fmla="*/ 301306 h 1471667"/>
                <a:gd name="connsiteX146" fmla="*/ 422871 w 1481620"/>
                <a:gd name="connsiteY146" fmla="*/ 285606 h 1471667"/>
                <a:gd name="connsiteX147" fmla="*/ 715011 w 1481620"/>
                <a:gd name="connsiteY147" fmla="*/ 278785 h 1471667"/>
                <a:gd name="connsiteX148" fmla="*/ 746875 w 1481620"/>
                <a:gd name="connsiteY148" fmla="*/ 307034 h 1471667"/>
                <a:gd name="connsiteX149" fmla="*/ 752430 w 1481620"/>
                <a:gd name="connsiteY149" fmla="*/ 384208 h 1471667"/>
                <a:gd name="connsiteX150" fmla="*/ 754714 w 1481620"/>
                <a:gd name="connsiteY150" fmla="*/ 453490 h 1471667"/>
                <a:gd name="connsiteX151" fmla="*/ 780507 w 1481620"/>
                <a:gd name="connsiteY151" fmla="*/ 498791 h 1471667"/>
                <a:gd name="connsiteX152" fmla="*/ 809056 w 1481620"/>
                <a:gd name="connsiteY152" fmla="*/ 546698 h 1471667"/>
                <a:gd name="connsiteX153" fmla="*/ 805807 w 1481620"/>
                <a:gd name="connsiteY153" fmla="*/ 367231 h 1471667"/>
                <a:gd name="connsiteX154" fmla="*/ 799811 w 1481620"/>
                <a:gd name="connsiteY154" fmla="*/ 185158 h 1471667"/>
                <a:gd name="connsiteX155" fmla="*/ 422625 w 1481620"/>
                <a:gd name="connsiteY155" fmla="*/ 197577 h 1471667"/>
                <a:gd name="connsiteX156" fmla="*/ 45427 w 1481620"/>
                <a:gd name="connsiteY156" fmla="*/ 210007 h 1471667"/>
                <a:gd name="connsiteX157" fmla="*/ 61643 w 1481620"/>
                <a:gd name="connsiteY157" fmla="*/ 702077 h 1471667"/>
                <a:gd name="connsiteX158" fmla="*/ 77859 w 1481620"/>
                <a:gd name="connsiteY158" fmla="*/ 1194136 h 1471667"/>
                <a:gd name="connsiteX159" fmla="*/ 454316 w 1481620"/>
                <a:gd name="connsiteY159" fmla="*/ 1181009 h 1471667"/>
                <a:gd name="connsiteX160" fmla="*/ 830774 w 1481620"/>
                <a:gd name="connsiteY160" fmla="*/ 1167882 h 1471667"/>
                <a:gd name="connsiteX161" fmla="*/ 507521 w 1481620"/>
                <a:gd name="connsiteY161" fmla="*/ 1008406 h 1471667"/>
                <a:gd name="connsiteX162" fmla="*/ 571505 w 1481620"/>
                <a:gd name="connsiteY162" fmla="*/ 969593 h 1471667"/>
                <a:gd name="connsiteX163" fmla="*/ 582465 w 1481620"/>
                <a:gd name="connsiteY163" fmla="*/ 959555 h 1471667"/>
                <a:gd name="connsiteX164" fmla="*/ 574947 w 1481620"/>
                <a:gd name="connsiteY164" fmla="*/ 944777 h 1471667"/>
                <a:gd name="connsiteX165" fmla="*/ 571569 w 1481620"/>
                <a:gd name="connsiteY165" fmla="*/ 864781 h 1471667"/>
                <a:gd name="connsiteX166" fmla="*/ 616087 w 1481620"/>
                <a:gd name="connsiteY166" fmla="*/ 817303 h 1471667"/>
                <a:gd name="connsiteX167" fmla="*/ 628045 w 1481620"/>
                <a:gd name="connsiteY167" fmla="*/ 811426 h 1471667"/>
                <a:gd name="connsiteX168" fmla="*/ 625782 w 1481620"/>
                <a:gd name="connsiteY168" fmla="*/ 796454 h 1471667"/>
                <a:gd name="connsiteX169" fmla="*/ 494158 w 1481620"/>
                <a:gd name="connsiteY169" fmla="*/ 653794 h 1471667"/>
                <a:gd name="connsiteX170" fmla="*/ 438873 w 1481620"/>
                <a:gd name="connsiteY170" fmla="*/ 647478 h 1471667"/>
                <a:gd name="connsiteX171" fmla="*/ 323250 w 1481620"/>
                <a:gd name="connsiteY171" fmla="*/ 690462 h 1471667"/>
                <a:gd name="connsiteX172" fmla="*/ 260564 w 1481620"/>
                <a:gd name="connsiteY172" fmla="*/ 795071 h 1471667"/>
                <a:gd name="connsiteX173" fmla="*/ 408468 w 1481620"/>
                <a:gd name="connsiteY173" fmla="*/ 1017383 h 1471667"/>
                <a:gd name="connsiteX174" fmla="*/ 507521 w 1481620"/>
                <a:gd name="connsiteY174" fmla="*/ 1008406 h 1471667"/>
                <a:gd name="connsiteX175" fmla="*/ 354566 w 1481620"/>
                <a:gd name="connsiteY175" fmla="*/ 896365 h 1471667"/>
                <a:gd name="connsiteX176" fmla="*/ 313597 w 1481620"/>
                <a:gd name="connsiteY176" fmla="*/ 852308 h 1471667"/>
                <a:gd name="connsiteX177" fmla="*/ 334768 w 1481620"/>
                <a:gd name="connsiteY177" fmla="*/ 830762 h 1471667"/>
                <a:gd name="connsiteX178" fmla="*/ 372379 w 1481620"/>
                <a:gd name="connsiteY178" fmla="*/ 855676 h 1471667"/>
                <a:gd name="connsiteX179" fmla="*/ 399888 w 1481620"/>
                <a:gd name="connsiteY179" fmla="*/ 880933 h 1471667"/>
                <a:gd name="connsiteX180" fmla="*/ 469073 w 1481620"/>
                <a:gd name="connsiteY180" fmla="*/ 807061 h 1471667"/>
                <a:gd name="connsiteX181" fmla="*/ 547460 w 1481620"/>
                <a:gd name="connsiteY181" fmla="*/ 732900 h 1471667"/>
                <a:gd name="connsiteX182" fmla="*/ 568684 w 1481620"/>
                <a:gd name="connsiteY182" fmla="*/ 752805 h 1471667"/>
                <a:gd name="connsiteX183" fmla="*/ 490126 w 1481620"/>
                <a:gd name="connsiteY183" fmla="*/ 846088 h 1471667"/>
                <a:gd name="connsiteX184" fmla="*/ 403309 w 1481620"/>
                <a:gd name="connsiteY184" fmla="*/ 932336 h 1471667"/>
                <a:gd name="connsiteX185" fmla="*/ 354566 w 1481620"/>
                <a:gd name="connsiteY185" fmla="*/ 896365 h 1471667"/>
                <a:gd name="connsiteX186" fmla="*/ 559740 w 1481620"/>
                <a:gd name="connsiteY186" fmla="*/ 467743 h 1471667"/>
                <a:gd name="connsiteX187" fmla="*/ 612645 w 1481620"/>
                <a:gd name="connsiteY187" fmla="*/ 382428 h 1471667"/>
                <a:gd name="connsiteX188" fmla="*/ 651532 w 1481620"/>
                <a:gd name="connsiteY188" fmla="*/ 373173 h 1471667"/>
                <a:gd name="connsiteX189" fmla="*/ 692329 w 1481620"/>
                <a:gd name="connsiteY189" fmla="*/ 380884 h 1471667"/>
                <a:gd name="connsiteX190" fmla="*/ 710185 w 1481620"/>
                <a:gd name="connsiteY190" fmla="*/ 389356 h 1471667"/>
                <a:gd name="connsiteX191" fmla="*/ 708255 w 1481620"/>
                <a:gd name="connsiteY191" fmla="*/ 354801 h 1471667"/>
                <a:gd name="connsiteX192" fmla="*/ 706324 w 1481620"/>
                <a:gd name="connsiteY192" fmla="*/ 320257 h 1471667"/>
                <a:gd name="connsiteX193" fmla="*/ 427129 w 1481620"/>
                <a:gd name="connsiteY193" fmla="*/ 328729 h 1471667"/>
                <a:gd name="connsiteX194" fmla="*/ 145789 w 1481620"/>
                <a:gd name="connsiteY194" fmla="*/ 340838 h 1471667"/>
                <a:gd name="connsiteX195" fmla="*/ 152137 w 1481620"/>
                <a:gd name="connsiteY195" fmla="*/ 501193 h 1471667"/>
                <a:gd name="connsiteX196" fmla="*/ 357569 w 1481620"/>
                <a:gd name="connsiteY196" fmla="*/ 497836 h 1471667"/>
                <a:gd name="connsiteX197" fmla="*/ 559482 w 1481620"/>
                <a:gd name="connsiteY197" fmla="*/ 491176 h 14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481620" h="1471667">
                  <a:moveTo>
                    <a:pt x="106880" y="1471594"/>
                  </a:moveTo>
                  <a:cubicBezTo>
                    <a:pt x="82996" y="1465084"/>
                    <a:pt x="63573" y="1449844"/>
                    <a:pt x="51090" y="1427805"/>
                  </a:cubicBezTo>
                  <a:lnTo>
                    <a:pt x="43979" y="1415258"/>
                  </a:lnTo>
                  <a:lnTo>
                    <a:pt x="22069" y="750210"/>
                  </a:lnTo>
                  <a:lnTo>
                    <a:pt x="158" y="85161"/>
                  </a:lnTo>
                  <a:lnTo>
                    <a:pt x="7236" y="70737"/>
                  </a:lnTo>
                  <a:cubicBezTo>
                    <a:pt x="15688" y="53502"/>
                    <a:pt x="28150" y="40397"/>
                    <a:pt x="45213" y="30798"/>
                  </a:cubicBezTo>
                  <a:cubicBezTo>
                    <a:pt x="56420" y="24481"/>
                    <a:pt x="62318" y="23484"/>
                    <a:pt x="100842" y="21307"/>
                  </a:cubicBezTo>
                  <a:cubicBezTo>
                    <a:pt x="143826" y="18883"/>
                    <a:pt x="143954" y="18894"/>
                    <a:pt x="151387" y="25854"/>
                  </a:cubicBezTo>
                  <a:cubicBezTo>
                    <a:pt x="160256" y="34155"/>
                    <a:pt x="161232" y="44075"/>
                    <a:pt x="154100" y="53513"/>
                  </a:cubicBezTo>
                  <a:cubicBezTo>
                    <a:pt x="149188" y="60023"/>
                    <a:pt x="146743" y="60527"/>
                    <a:pt x="107770" y="63165"/>
                  </a:cubicBezTo>
                  <a:cubicBezTo>
                    <a:pt x="71971" y="65578"/>
                    <a:pt x="65621" y="66737"/>
                    <a:pt x="58833" y="72077"/>
                  </a:cubicBezTo>
                  <a:cubicBezTo>
                    <a:pt x="44494" y="83349"/>
                    <a:pt x="41630" y="94245"/>
                    <a:pt x="42896" y="132725"/>
                  </a:cubicBezTo>
                  <a:lnTo>
                    <a:pt x="44032" y="167473"/>
                  </a:lnTo>
                  <a:lnTo>
                    <a:pt x="421509" y="155033"/>
                  </a:lnTo>
                  <a:lnTo>
                    <a:pt x="798986" y="142592"/>
                  </a:lnTo>
                  <a:lnTo>
                    <a:pt x="796798" y="106471"/>
                  </a:lnTo>
                  <a:cubicBezTo>
                    <a:pt x="794309" y="65396"/>
                    <a:pt x="790213" y="55239"/>
                    <a:pt x="772581" y="46542"/>
                  </a:cubicBezTo>
                  <a:cubicBezTo>
                    <a:pt x="762983" y="41812"/>
                    <a:pt x="750832" y="41973"/>
                    <a:pt x="506846" y="50017"/>
                  </a:cubicBezTo>
                  <a:cubicBezTo>
                    <a:pt x="261250" y="58103"/>
                    <a:pt x="250890" y="58232"/>
                    <a:pt x="244434" y="53341"/>
                  </a:cubicBezTo>
                  <a:cubicBezTo>
                    <a:pt x="235050" y="46242"/>
                    <a:pt x="234514" y="29093"/>
                    <a:pt x="243490" y="21360"/>
                  </a:cubicBezTo>
                  <a:cubicBezTo>
                    <a:pt x="249721" y="15955"/>
                    <a:pt x="258548" y="15515"/>
                    <a:pt x="511404" y="7922"/>
                  </a:cubicBezTo>
                  <a:lnTo>
                    <a:pt x="772871" y="83"/>
                  </a:lnTo>
                  <a:lnTo>
                    <a:pt x="789881" y="8083"/>
                  </a:lnTo>
                  <a:cubicBezTo>
                    <a:pt x="808134" y="16674"/>
                    <a:pt x="825003" y="34391"/>
                    <a:pt x="832629" y="52977"/>
                  </a:cubicBezTo>
                  <a:cubicBezTo>
                    <a:pt x="836072" y="61374"/>
                    <a:pt x="838721" y="115191"/>
                    <a:pt x="846978" y="344506"/>
                  </a:cubicBezTo>
                  <a:lnTo>
                    <a:pt x="857124" y="625739"/>
                  </a:lnTo>
                  <a:lnTo>
                    <a:pt x="870069" y="611915"/>
                  </a:lnTo>
                  <a:cubicBezTo>
                    <a:pt x="877190" y="604321"/>
                    <a:pt x="889298" y="594755"/>
                    <a:pt x="896977" y="590658"/>
                  </a:cubicBezTo>
                  <a:cubicBezTo>
                    <a:pt x="909181" y="584149"/>
                    <a:pt x="914716" y="583108"/>
                    <a:pt x="941335" y="582282"/>
                  </a:cubicBezTo>
                  <a:cubicBezTo>
                    <a:pt x="971525" y="581339"/>
                    <a:pt x="971750" y="581274"/>
                    <a:pt x="973111" y="574132"/>
                  </a:cubicBezTo>
                  <a:cubicBezTo>
                    <a:pt x="975246" y="562999"/>
                    <a:pt x="991665" y="540789"/>
                    <a:pt x="1005050" y="530911"/>
                  </a:cubicBezTo>
                  <a:cubicBezTo>
                    <a:pt x="1024418" y="516615"/>
                    <a:pt x="1043047" y="511124"/>
                    <a:pt x="1068990" y="512047"/>
                  </a:cubicBezTo>
                  <a:lnTo>
                    <a:pt x="1091341" y="512840"/>
                  </a:lnTo>
                  <a:lnTo>
                    <a:pt x="1098204" y="497536"/>
                  </a:lnTo>
                  <a:cubicBezTo>
                    <a:pt x="1106591" y="478854"/>
                    <a:pt x="1122463" y="463056"/>
                    <a:pt x="1143345" y="452567"/>
                  </a:cubicBezTo>
                  <a:cubicBezTo>
                    <a:pt x="1163013" y="442701"/>
                    <a:pt x="1193664" y="440684"/>
                    <a:pt x="1216551" y="447763"/>
                  </a:cubicBezTo>
                  <a:cubicBezTo>
                    <a:pt x="1246355" y="456997"/>
                    <a:pt x="1255235" y="467850"/>
                    <a:pt x="1305619" y="556661"/>
                  </a:cubicBezTo>
                  <a:cubicBezTo>
                    <a:pt x="1383652" y="694237"/>
                    <a:pt x="1405305" y="742005"/>
                    <a:pt x="1437790" y="848362"/>
                  </a:cubicBezTo>
                  <a:cubicBezTo>
                    <a:pt x="1445115" y="872321"/>
                    <a:pt x="1455851" y="901352"/>
                    <a:pt x="1461642" y="912871"/>
                  </a:cubicBezTo>
                  <a:cubicBezTo>
                    <a:pt x="1485740" y="960735"/>
                    <a:pt x="1488046" y="999086"/>
                    <a:pt x="1469439" y="1042189"/>
                  </a:cubicBezTo>
                  <a:cubicBezTo>
                    <a:pt x="1455743" y="1073934"/>
                    <a:pt x="1421328" y="1107255"/>
                    <a:pt x="1401594" y="1107910"/>
                  </a:cubicBezTo>
                  <a:cubicBezTo>
                    <a:pt x="1391438" y="1108242"/>
                    <a:pt x="1380714" y="1097646"/>
                    <a:pt x="1380360" y="1086932"/>
                  </a:cubicBezTo>
                  <a:cubicBezTo>
                    <a:pt x="1380102" y="1079296"/>
                    <a:pt x="1384628" y="1074020"/>
                    <a:pt x="1403139" y="1060335"/>
                  </a:cubicBezTo>
                  <a:cubicBezTo>
                    <a:pt x="1427527" y="1042296"/>
                    <a:pt x="1442112" y="1006980"/>
                    <a:pt x="1438413" y="974880"/>
                  </a:cubicBezTo>
                  <a:cubicBezTo>
                    <a:pt x="1437039" y="963084"/>
                    <a:pt x="1432525" y="949785"/>
                    <a:pt x="1423977" y="932400"/>
                  </a:cubicBezTo>
                  <a:cubicBezTo>
                    <a:pt x="1417124" y="918480"/>
                    <a:pt x="1405809" y="888182"/>
                    <a:pt x="1398827" y="865092"/>
                  </a:cubicBezTo>
                  <a:cubicBezTo>
                    <a:pt x="1382236" y="810246"/>
                    <a:pt x="1359532" y="750585"/>
                    <a:pt x="1338148" y="705670"/>
                  </a:cubicBezTo>
                  <a:cubicBezTo>
                    <a:pt x="1315551" y="658202"/>
                    <a:pt x="1231855" y="510223"/>
                    <a:pt x="1221152" y="498812"/>
                  </a:cubicBezTo>
                  <a:cubicBezTo>
                    <a:pt x="1198566" y="474735"/>
                    <a:pt x="1151849" y="483540"/>
                    <a:pt x="1137263" y="514620"/>
                  </a:cubicBezTo>
                  <a:cubicBezTo>
                    <a:pt x="1128587" y="533110"/>
                    <a:pt x="1130507" y="540574"/>
                    <a:pt x="1155109" y="583795"/>
                  </a:cubicBezTo>
                  <a:cubicBezTo>
                    <a:pt x="1167539" y="605630"/>
                    <a:pt x="1177814" y="626790"/>
                    <a:pt x="1177942" y="630790"/>
                  </a:cubicBezTo>
                  <a:cubicBezTo>
                    <a:pt x="1178521" y="648121"/>
                    <a:pt x="1153286" y="657194"/>
                    <a:pt x="1141950" y="643724"/>
                  </a:cubicBezTo>
                  <a:cubicBezTo>
                    <a:pt x="1138743" y="639917"/>
                    <a:pt x="1126979" y="620419"/>
                    <a:pt x="1115793" y="600396"/>
                  </a:cubicBezTo>
                  <a:cubicBezTo>
                    <a:pt x="1103931" y="579151"/>
                    <a:pt x="1092499" y="562184"/>
                    <a:pt x="1088359" y="559653"/>
                  </a:cubicBezTo>
                  <a:cubicBezTo>
                    <a:pt x="1084445" y="557272"/>
                    <a:pt x="1074406" y="554988"/>
                    <a:pt x="1066041" y="554570"/>
                  </a:cubicBezTo>
                  <a:cubicBezTo>
                    <a:pt x="1037684" y="553154"/>
                    <a:pt x="1013029" y="573424"/>
                    <a:pt x="1010348" y="600332"/>
                  </a:cubicBezTo>
                  <a:cubicBezTo>
                    <a:pt x="1009404" y="609780"/>
                    <a:pt x="1012278" y="616537"/>
                    <a:pt x="1032151" y="651532"/>
                  </a:cubicBezTo>
                  <a:cubicBezTo>
                    <a:pt x="1057032" y="695363"/>
                    <a:pt x="1060153" y="706764"/>
                    <a:pt x="1049482" y="714775"/>
                  </a:cubicBezTo>
                  <a:cubicBezTo>
                    <a:pt x="1040248" y="721714"/>
                    <a:pt x="1025952" y="721221"/>
                    <a:pt x="1020139" y="713778"/>
                  </a:cubicBezTo>
                  <a:cubicBezTo>
                    <a:pt x="1017469" y="710346"/>
                    <a:pt x="1005811" y="690848"/>
                    <a:pt x="994218" y="670439"/>
                  </a:cubicBezTo>
                  <a:cubicBezTo>
                    <a:pt x="970473" y="628635"/>
                    <a:pt x="963813" y="622682"/>
                    <a:pt x="941528" y="623401"/>
                  </a:cubicBezTo>
                  <a:cubicBezTo>
                    <a:pt x="923939" y="623969"/>
                    <a:pt x="914609" y="628152"/>
                    <a:pt x="902146" y="641075"/>
                  </a:cubicBezTo>
                  <a:cubicBezTo>
                    <a:pt x="892054" y="651553"/>
                    <a:pt x="886692" y="665056"/>
                    <a:pt x="887121" y="678933"/>
                  </a:cubicBezTo>
                  <a:cubicBezTo>
                    <a:pt x="887239" y="682730"/>
                    <a:pt x="897857" y="704983"/>
                    <a:pt x="910705" y="728385"/>
                  </a:cubicBezTo>
                  <a:lnTo>
                    <a:pt x="934084" y="770929"/>
                  </a:lnTo>
                  <a:lnTo>
                    <a:pt x="928411" y="779091"/>
                  </a:lnTo>
                  <a:cubicBezTo>
                    <a:pt x="920035" y="791156"/>
                    <a:pt x="909707" y="794374"/>
                    <a:pt x="900355" y="787832"/>
                  </a:cubicBezTo>
                  <a:cubicBezTo>
                    <a:pt x="895401" y="784368"/>
                    <a:pt x="860524" y="725553"/>
                    <a:pt x="798846" y="616687"/>
                  </a:cubicBezTo>
                  <a:cubicBezTo>
                    <a:pt x="747175" y="525463"/>
                    <a:pt x="701337" y="445189"/>
                    <a:pt x="696994" y="438314"/>
                  </a:cubicBezTo>
                  <a:cubicBezTo>
                    <a:pt x="674311" y="402376"/>
                    <a:pt x="626361" y="408060"/>
                    <a:pt x="608043" y="448857"/>
                  </a:cubicBezTo>
                  <a:cubicBezTo>
                    <a:pt x="602306" y="461630"/>
                    <a:pt x="601458" y="466767"/>
                    <a:pt x="603282" y="477470"/>
                  </a:cubicBezTo>
                  <a:cubicBezTo>
                    <a:pt x="604922" y="487090"/>
                    <a:pt x="634845" y="542312"/>
                    <a:pt x="717039" y="687459"/>
                  </a:cubicBezTo>
                  <a:cubicBezTo>
                    <a:pt x="783274" y="804401"/>
                    <a:pt x="828682" y="887496"/>
                    <a:pt x="828822" y="892022"/>
                  </a:cubicBezTo>
                  <a:cubicBezTo>
                    <a:pt x="829154" y="902071"/>
                    <a:pt x="820178" y="911294"/>
                    <a:pt x="809721" y="911637"/>
                  </a:cubicBezTo>
                  <a:cubicBezTo>
                    <a:pt x="804498" y="911809"/>
                    <a:pt x="777107" y="900151"/>
                    <a:pt x="737008" y="880675"/>
                  </a:cubicBezTo>
                  <a:cubicBezTo>
                    <a:pt x="676864" y="851461"/>
                    <a:pt x="671652" y="849466"/>
                    <a:pt x="656648" y="849960"/>
                  </a:cubicBezTo>
                  <a:cubicBezTo>
                    <a:pt x="642984" y="850410"/>
                    <a:pt x="639060" y="851826"/>
                    <a:pt x="630190" y="859504"/>
                  </a:cubicBezTo>
                  <a:cubicBezTo>
                    <a:pt x="607936" y="878766"/>
                    <a:pt x="602113" y="912023"/>
                    <a:pt x="617256" y="933419"/>
                  </a:cubicBezTo>
                  <a:cubicBezTo>
                    <a:pt x="624077" y="943061"/>
                    <a:pt x="639681" y="950772"/>
                    <a:pt x="803500" y="1025383"/>
                  </a:cubicBezTo>
                  <a:cubicBezTo>
                    <a:pt x="1003580" y="1116511"/>
                    <a:pt x="1002583" y="1115932"/>
                    <a:pt x="1028515" y="1156514"/>
                  </a:cubicBezTo>
                  <a:cubicBezTo>
                    <a:pt x="1036355" y="1168794"/>
                    <a:pt x="1047616" y="1182811"/>
                    <a:pt x="1053536" y="1187680"/>
                  </a:cubicBezTo>
                  <a:cubicBezTo>
                    <a:pt x="1078513" y="1208196"/>
                    <a:pt x="1114613" y="1215660"/>
                    <a:pt x="1143345" y="1206276"/>
                  </a:cubicBezTo>
                  <a:cubicBezTo>
                    <a:pt x="1151827" y="1203499"/>
                    <a:pt x="1188795" y="1184248"/>
                    <a:pt x="1225485" y="1163485"/>
                  </a:cubicBezTo>
                  <a:cubicBezTo>
                    <a:pt x="1262185" y="1142732"/>
                    <a:pt x="1294520" y="1125659"/>
                    <a:pt x="1297351" y="1125552"/>
                  </a:cubicBezTo>
                  <a:cubicBezTo>
                    <a:pt x="1305684" y="1125252"/>
                    <a:pt x="1312623" y="1129938"/>
                    <a:pt x="1316494" y="1138475"/>
                  </a:cubicBezTo>
                  <a:cubicBezTo>
                    <a:pt x="1323991" y="1155023"/>
                    <a:pt x="1320591" y="1158005"/>
                    <a:pt x="1245905" y="1200388"/>
                  </a:cubicBezTo>
                  <a:cubicBezTo>
                    <a:pt x="1207843" y="1221988"/>
                    <a:pt x="1170692" y="1241893"/>
                    <a:pt x="1163335" y="1244628"/>
                  </a:cubicBezTo>
                  <a:cubicBezTo>
                    <a:pt x="1101958" y="1267482"/>
                    <a:pt x="1028075" y="1239823"/>
                    <a:pt x="994529" y="1181449"/>
                  </a:cubicBezTo>
                  <a:cubicBezTo>
                    <a:pt x="980265" y="1156621"/>
                    <a:pt x="964081" y="1144567"/>
                    <a:pt x="916786" y="1123546"/>
                  </a:cubicBezTo>
                  <a:cubicBezTo>
                    <a:pt x="894275" y="1113540"/>
                    <a:pt x="875228" y="1105378"/>
                    <a:pt x="874455" y="1105400"/>
                  </a:cubicBezTo>
                  <a:cubicBezTo>
                    <a:pt x="873683" y="1105422"/>
                    <a:pt x="874659" y="1167678"/>
                    <a:pt x="876611" y="1243737"/>
                  </a:cubicBezTo>
                  <a:cubicBezTo>
                    <a:pt x="879335" y="1350180"/>
                    <a:pt x="879356" y="1384456"/>
                    <a:pt x="876697" y="1392574"/>
                  </a:cubicBezTo>
                  <a:cubicBezTo>
                    <a:pt x="870487" y="1411493"/>
                    <a:pt x="854775" y="1430379"/>
                    <a:pt x="837069" y="1440182"/>
                  </a:cubicBezTo>
                  <a:lnTo>
                    <a:pt x="820617" y="1449287"/>
                  </a:lnTo>
                  <a:lnTo>
                    <a:pt x="467346" y="1461416"/>
                  </a:lnTo>
                  <a:cubicBezTo>
                    <a:pt x="273047" y="1468087"/>
                    <a:pt x="110858" y="1472666"/>
                    <a:pt x="106912" y="1471594"/>
                  </a:cubicBezTo>
                  <a:close/>
                  <a:moveTo>
                    <a:pt x="817282" y="1402946"/>
                  </a:moveTo>
                  <a:cubicBezTo>
                    <a:pt x="822612" y="1399857"/>
                    <a:pt x="829390" y="1392929"/>
                    <a:pt x="832339" y="1387545"/>
                  </a:cubicBezTo>
                  <a:cubicBezTo>
                    <a:pt x="837305" y="1378461"/>
                    <a:pt x="837562" y="1371769"/>
                    <a:pt x="835825" y="1294766"/>
                  </a:cubicBezTo>
                  <a:lnTo>
                    <a:pt x="833959" y="1211789"/>
                  </a:lnTo>
                  <a:lnTo>
                    <a:pt x="456493" y="1224219"/>
                  </a:lnTo>
                  <a:lnTo>
                    <a:pt x="79027" y="1236659"/>
                  </a:lnTo>
                  <a:lnTo>
                    <a:pt x="82652" y="1321513"/>
                  </a:lnTo>
                  <a:cubicBezTo>
                    <a:pt x="86084" y="1402173"/>
                    <a:pt x="86578" y="1406753"/>
                    <a:pt x="92412" y="1414174"/>
                  </a:cubicBezTo>
                  <a:cubicBezTo>
                    <a:pt x="95790" y="1418464"/>
                    <a:pt x="102997" y="1424062"/>
                    <a:pt x="108434" y="1426615"/>
                  </a:cubicBezTo>
                  <a:cubicBezTo>
                    <a:pt x="117690" y="1430958"/>
                    <a:pt x="140458" y="1430529"/>
                    <a:pt x="462949" y="1419901"/>
                  </a:cubicBezTo>
                  <a:cubicBezTo>
                    <a:pt x="793709" y="1409005"/>
                    <a:pt x="807962" y="1408329"/>
                    <a:pt x="817272" y="1402946"/>
                  </a:cubicBezTo>
                  <a:close/>
                  <a:moveTo>
                    <a:pt x="369044" y="1373517"/>
                  </a:moveTo>
                  <a:cubicBezTo>
                    <a:pt x="344667" y="1359972"/>
                    <a:pt x="334640" y="1324173"/>
                    <a:pt x="347573" y="1296900"/>
                  </a:cubicBezTo>
                  <a:cubicBezTo>
                    <a:pt x="360400" y="1269874"/>
                    <a:pt x="374868" y="1265906"/>
                    <a:pt x="466939" y="1264115"/>
                  </a:cubicBezTo>
                  <a:cubicBezTo>
                    <a:pt x="540853" y="1262677"/>
                    <a:pt x="544821" y="1263278"/>
                    <a:pt x="559589" y="1278089"/>
                  </a:cubicBezTo>
                  <a:cubicBezTo>
                    <a:pt x="586444" y="1305008"/>
                    <a:pt x="578529" y="1357838"/>
                    <a:pt x="545594" y="1371575"/>
                  </a:cubicBezTo>
                  <a:cubicBezTo>
                    <a:pt x="540693" y="1373613"/>
                    <a:pt x="507982" y="1375833"/>
                    <a:pt x="459185" y="1377421"/>
                  </a:cubicBezTo>
                  <a:cubicBezTo>
                    <a:pt x="381281" y="1379963"/>
                    <a:pt x="380584" y="1379931"/>
                    <a:pt x="369044" y="1373517"/>
                  </a:cubicBezTo>
                  <a:close/>
                  <a:moveTo>
                    <a:pt x="528134" y="1331766"/>
                  </a:moveTo>
                  <a:cubicBezTo>
                    <a:pt x="537679" y="1326564"/>
                    <a:pt x="538526" y="1314403"/>
                    <a:pt x="529742" y="1308676"/>
                  </a:cubicBezTo>
                  <a:cubicBezTo>
                    <a:pt x="519758" y="1302165"/>
                    <a:pt x="393668" y="1306391"/>
                    <a:pt x="387051" y="1313469"/>
                  </a:cubicBezTo>
                  <a:cubicBezTo>
                    <a:pt x="380702" y="1320247"/>
                    <a:pt x="383308" y="1332238"/>
                    <a:pt x="392006" y="1336259"/>
                  </a:cubicBezTo>
                  <a:cubicBezTo>
                    <a:pt x="402162" y="1340957"/>
                    <a:pt x="518310" y="1337128"/>
                    <a:pt x="528134" y="1331776"/>
                  </a:cubicBezTo>
                  <a:close/>
                  <a:moveTo>
                    <a:pt x="830184" y="1125873"/>
                  </a:moveTo>
                  <a:lnTo>
                    <a:pt x="829583" y="1083865"/>
                  </a:lnTo>
                  <a:lnTo>
                    <a:pt x="776936" y="1061064"/>
                  </a:lnTo>
                  <a:cubicBezTo>
                    <a:pt x="747990" y="1048516"/>
                    <a:pt x="699643" y="1026767"/>
                    <a:pt x="669517" y="1012717"/>
                  </a:cubicBezTo>
                  <a:lnTo>
                    <a:pt x="614725" y="987182"/>
                  </a:lnTo>
                  <a:lnTo>
                    <a:pt x="596804" y="1003108"/>
                  </a:lnTo>
                  <a:cubicBezTo>
                    <a:pt x="470821" y="1114966"/>
                    <a:pt x="275503" y="1061279"/>
                    <a:pt x="223736" y="900569"/>
                  </a:cubicBezTo>
                  <a:cubicBezTo>
                    <a:pt x="214501" y="871902"/>
                    <a:pt x="211896" y="812144"/>
                    <a:pt x="218631" y="783477"/>
                  </a:cubicBezTo>
                  <a:cubicBezTo>
                    <a:pt x="229591" y="736814"/>
                    <a:pt x="261540" y="685432"/>
                    <a:pt x="297607" y="656454"/>
                  </a:cubicBezTo>
                  <a:cubicBezTo>
                    <a:pt x="339691" y="622650"/>
                    <a:pt x="381034" y="607239"/>
                    <a:pt x="434636" y="605383"/>
                  </a:cubicBezTo>
                  <a:cubicBezTo>
                    <a:pt x="501934" y="603045"/>
                    <a:pt x="556737" y="624527"/>
                    <a:pt x="604344" y="671908"/>
                  </a:cubicBezTo>
                  <a:cubicBezTo>
                    <a:pt x="636936" y="704351"/>
                    <a:pt x="655404" y="737479"/>
                    <a:pt x="666129" y="782705"/>
                  </a:cubicBezTo>
                  <a:lnTo>
                    <a:pt x="671780" y="806567"/>
                  </a:lnTo>
                  <a:lnTo>
                    <a:pt x="684532" y="810557"/>
                  </a:lnTo>
                  <a:cubicBezTo>
                    <a:pt x="691546" y="812756"/>
                    <a:pt x="710636" y="820928"/>
                    <a:pt x="726959" y="828725"/>
                  </a:cubicBezTo>
                  <a:lnTo>
                    <a:pt x="756623" y="842881"/>
                  </a:lnTo>
                  <a:lnTo>
                    <a:pt x="733941" y="802943"/>
                  </a:lnTo>
                  <a:cubicBezTo>
                    <a:pt x="721457" y="780968"/>
                    <a:pt x="682108" y="711568"/>
                    <a:pt x="646492" y="648722"/>
                  </a:cubicBezTo>
                  <a:lnTo>
                    <a:pt x="581725" y="534450"/>
                  </a:lnTo>
                  <a:lnTo>
                    <a:pt x="363832" y="540209"/>
                  </a:lnTo>
                  <a:cubicBezTo>
                    <a:pt x="209740" y="544285"/>
                    <a:pt x="143805" y="545100"/>
                    <a:pt x="138667" y="542977"/>
                  </a:cubicBezTo>
                  <a:cubicBezTo>
                    <a:pt x="125090" y="537378"/>
                    <a:pt x="112917" y="522889"/>
                    <a:pt x="109067" y="507724"/>
                  </a:cubicBezTo>
                  <a:cubicBezTo>
                    <a:pt x="106686" y="498383"/>
                    <a:pt x="104810" y="465019"/>
                    <a:pt x="103683" y="412296"/>
                  </a:cubicBezTo>
                  <a:lnTo>
                    <a:pt x="101946" y="331218"/>
                  </a:lnTo>
                  <a:lnTo>
                    <a:pt x="109175" y="319474"/>
                  </a:lnTo>
                  <a:cubicBezTo>
                    <a:pt x="113529" y="312407"/>
                    <a:pt x="121282" y="305167"/>
                    <a:pt x="128640" y="301306"/>
                  </a:cubicBezTo>
                  <a:cubicBezTo>
                    <a:pt x="140845" y="294882"/>
                    <a:pt x="141284" y="294861"/>
                    <a:pt x="422871" y="285606"/>
                  </a:cubicBezTo>
                  <a:cubicBezTo>
                    <a:pt x="599185" y="279804"/>
                    <a:pt x="708663" y="277251"/>
                    <a:pt x="715011" y="278785"/>
                  </a:cubicBezTo>
                  <a:cubicBezTo>
                    <a:pt x="726519" y="281584"/>
                    <a:pt x="742006" y="295311"/>
                    <a:pt x="746875" y="307034"/>
                  </a:cubicBezTo>
                  <a:cubicBezTo>
                    <a:pt x="748848" y="311806"/>
                    <a:pt x="751046" y="342253"/>
                    <a:pt x="752430" y="384208"/>
                  </a:cubicBezTo>
                  <a:lnTo>
                    <a:pt x="754714" y="453490"/>
                  </a:lnTo>
                  <a:lnTo>
                    <a:pt x="780507" y="498791"/>
                  </a:lnTo>
                  <a:cubicBezTo>
                    <a:pt x="794696" y="523704"/>
                    <a:pt x="807544" y="545261"/>
                    <a:pt x="809056" y="546698"/>
                  </a:cubicBezTo>
                  <a:cubicBezTo>
                    <a:pt x="810772" y="548317"/>
                    <a:pt x="809549" y="480730"/>
                    <a:pt x="805807" y="367231"/>
                  </a:cubicBezTo>
                  <a:lnTo>
                    <a:pt x="799811" y="185158"/>
                  </a:lnTo>
                  <a:lnTo>
                    <a:pt x="422625" y="197577"/>
                  </a:lnTo>
                  <a:lnTo>
                    <a:pt x="45427" y="210007"/>
                  </a:lnTo>
                  <a:lnTo>
                    <a:pt x="61643" y="702077"/>
                  </a:lnTo>
                  <a:lnTo>
                    <a:pt x="77859" y="1194136"/>
                  </a:lnTo>
                  <a:lnTo>
                    <a:pt x="454316" y="1181009"/>
                  </a:lnTo>
                  <a:lnTo>
                    <a:pt x="830774" y="1167882"/>
                  </a:lnTo>
                  <a:close/>
                  <a:moveTo>
                    <a:pt x="507521" y="1008406"/>
                  </a:moveTo>
                  <a:cubicBezTo>
                    <a:pt x="531459" y="999354"/>
                    <a:pt x="553745" y="985831"/>
                    <a:pt x="571505" y="969593"/>
                  </a:cubicBezTo>
                  <a:lnTo>
                    <a:pt x="582465" y="959555"/>
                  </a:lnTo>
                  <a:lnTo>
                    <a:pt x="574947" y="944777"/>
                  </a:lnTo>
                  <a:cubicBezTo>
                    <a:pt x="564587" y="924410"/>
                    <a:pt x="562936" y="885351"/>
                    <a:pt x="571569" y="864781"/>
                  </a:cubicBezTo>
                  <a:cubicBezTo>
                    <a:pt x="578604" y="847997"/>
                    <a:pt x="599957" y="825218"/>
                    <a:pt x="616087" y="817303"/>
                  </a:cubicBezTo>
                  <a:lnTo>
                    <a:pt x="628045" y="811426"/>
                  </a:lnTo>
                  <a:lnTo>
                    <a:pt x="625782" y="796454"/>
                  </a:lnTo>
                  <a:cubicBezTo>
                    <a:pt x="616323" y="733854"/>
                    <a:pt x="561134" y="674043"/>
                    <a:pt x="494158" y="653794"/>
                  </a:cubicBezTo>
                  <a:cubicBezTo>
                    <a:pt x="473545" y="647574"/>
                    <a:pt x="465555" y="646652"/>
                    <a:pt x="438873" y="647478"/>
                  </a:cubicBezTo>
                  <a:cubicBezTo>
                    <a:pt x="391470" y="648926"/>
                    <a:pt x="360625" y="660390"/>
                    <a:pt x="323250" y="690462"/>
                  </a:cubicBezTo>
                  <a:cubicBezTo>
                    <a:pt x="291827" y="715751"/>
                    <a:pt x="270066" y="752054"/>
                    <a:pt x="260564" y="795071"/>
                  </a:cubicBezTo>
                  <a:cubicBezTo>
                    <a:pt x="238364" y="895529"/>
                    <a:pt x="306187" y="997478"/>
                    <a:pt x="408468" y="1017383"/>
                  </a:cubicBezTo>
                  <a:cubicBezTo>
                    <a:pt x="435901" y="1022713"/>
                    <a:pt x="480291" y="1018691"/>
                    <a:pt x="507521" y="1008406"/>
                  </a:cubicBezTo>
                  <a:close/>
                  <a:moveTo>
                    <a:pt x="354566" y="896365"/>
                  </a:moveTo>
                  <a:cubicBezTo>
                    <a:pt x="328344" y="871827"/>
                    <a:pt x="313726" y="856094"/>
                    <a:pt x="313597" y="852308"/>
                  </a:cubicBezTo>
                  <a:cubicBezTo>
                    <a:pt x="313254" y="841627"/>
                    <a:pt x="323571" y="831127"/>
                    <a:pt x="334768" y="830762"/>
                  </a:cubicBezTo>
                  <a:cubicBezTo>
                    <a:pt x="343691" y="830462"/>
                    <a:pt x="348099" y="833379"/>
                    <a:pt x="372379" y="855676"/>
                  </a:cubicBezTo>
                  <a:lnTo>
                    <a:pt x="399888" y="880933"/>
                  </a:lnTo>
                  <a:lnTo>
                    <a:pt x="469073" y="807061"/>
                  </a:lnTo>
                  <a:cubicBezTo>
                    <a:pt x="531040" y="740911"/>
                    <a:pt x="539223" y="733168"/>
                    <a:pt x="547460" y="732900"/>
                  </a:cubicBezTo>
                  <a:cubicBezTo>
                    <a:pt x="559428" y="732503"/>
                    <a:pt x="568287" y="740804"/>
                    <a:pt x="568684" y="752805"/>
                  </a:cubicBezTo>
                  <a:cubicBezTo>
                    <a:pt x="568952" y="761127"/>
                    <a:pt x="561187" y="770350"/>
                    <a:pt x="490126" y="846088"/>
                  </a:cubicBezTo>
                  <a:cubicBezTo>
                    <a:pt x="437050" y="902661"/>
                    <a:pt x="408671" y="930856"/>
                    <a:pt x="403309" y="932336"/>
                  </a:cubicBezTo>
                  <a:cubicBezTo>
                    <a:pt x="395942" y="934374"/>
                    <a:pt x="392274" y="931671"/>
                    <a:pt x="354566" y="896365"/>
                  </a:cubicBezTo>
                  <a:close/>
                  <a:moveTo>
                    <a:pt x="559740" y="467743"/>
                  </a:moveTo>
                  <a:cubicBezTo>
                    <a:pt x="560158" y="429177"/>
                    <a:pt x="577585" y="401067"/>
                    <a:pt x="612645" y="382428"/>
                  </a:cubicBezTo>
                  <a:cubicBezTo>
                    <a:pt x="626115" y="375264"/>
                    <a:pt x="632164" y="373827"/>
                    <a:pt x="651532" y="373173"/>
                  </a:cubicBezTo>
                  <a:cubicBezTo>
                    <a:pt x="671791" y="372497"/>
                    <a:pt x="676563" y="373398"/>
                    <a:pt x="692329" y="380884"/>
                  </a:cubicBezTo>
                  <a:lnTo>
                    <a:pt x="710185" y="389356"/>
                  </a:lnTo>
                  <a:lnTo>
                    <a:pt x="708255" y="354801"/>
                  </a:lnTo>
                  <a:lnTo>
                    <a:pt x="706324" y="320257"/>
                  </a:lnTo>
                  <a:lnTo>
                    <a:pt x="427129" y="328729"/>
                  </a:lnTo>
                  <a:cubicBezTo>
                    <a:pt x="205643" y="335454"/>
                    <a:pt x="147483" y="337953"/>
                    <a:pt x="145789" y="340838"/>
                  </a:cubicBezTo>
                  <a:cubicBezTo>
                    <a:pt x="142121" y="347047"/>
                    <a:pt x="148073" y="497397"/>
                    <a:pt x="152137" y="501193"/>
                  </a:cubicBezTo>
                  <a:cubicBezTo>
                    <a:pt x="154797" y="503692"/>
                    <a:pt x="204302" y="502877"/>
                    <a:pt x="357569" y="497836"/>
                  </a:cubicBezTo>
                  <a:lnTo>
                    <a:pt x="559482" y="491176"/>
                  </a:lnTo>
                  <a:close/>
                </a:path>
              </a:pathLst>
            </a:custGeom>
            <a:solidFill>
              <a:schemeClr val="bg1"/>
            </a:solidFill>
            <a:ln w="10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D061E220-2F29-F85C-55D3-6431FA50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4720" y="4371233"/>
            <a:ext cx="1226560" cy="1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-1" y="0"/>
            <a:ext cx="8783783" cy="1921565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3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4C9EC-7AB4-FF49-F638-5188DD212CAB}"/>
              </a:ext>
            </a:extLst>
          </p:cNvPr>
          <p:cNvSpPr txBox="1"/>
          <p:nvPr/>
        </p:nvSpPr>
        <p:spPr>
          <a:xfrm>
            <a:off x="622852" y="2146858"/>
            <a:ext cx="381662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1DA43-1972-4466-602A-8F924D7B757D}"/>
              </a:ext>
            </a:extLst>
          </p:cNvPr>
          <p:cNvSpPr txBox="1"/>
          <p:nvPr/>
        </p:nvSpPr>
        <p:spPr>
          <a:xfrm>
            <a:off x="622852" y="2960760"/>
            <a:ext cx="3816626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  <a:p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Dokazuju fizičko prisustvo zahvaljujući korišćenju NFC tehnologije.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8C35A-CB79-6F35-D960-4AFAB5CD364E}"/>
              </a:ext>
            </a:extLst>
          </p:cNvPr>
          <p:cNvSpPr txBox="1"/>
          <p:nvPr/>
        </p:nvSpPr>
        <p:spPr>
          <a:xfrm>
            <a:off x="6281530" y="2960760"/>
            <a:ext cx="347207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  <a:p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Dobro su prihvaćeni budući da koriste MOBILNI TELEFON kao sredstvo za prikupljanje podataka.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C033-A496-963F-C0BF-939BFA513486}"/>
              </a:ext>
            </a:extLst>
          </p:cNvPr>
          <p:cNvSpPr txBox="1"/>
          <p:nvPr/>
        </p:nvSpPr>
        <p:spPr>
          <a:xfrm>
            <a:off x="6281530" y="5036415"/>
            <a:ext cx="3816626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  <a:p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Štede vreme za obradu i analizu podataka zahvaljujući jedinstvenoj bazi.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EA52B-FEBF-48BD-C238-16050635A572}"/>
              </a:ext>
            </a:extLst>
          </p:cNvPr>
          <p:cNvSpPr txBox="1"/>
          <p:nvPr/>
        </p:nvSpPr>
        <p:spPr>
          <a:xfrm>
            <a:off x="622852" y="5036415"/>
            <a:ext cx="309178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  <a:p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Omogućavaju praćenje aktivnosti na terenu u realnom vremenu.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3479F2-FA7E-5F0E-609E-045C6A68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4089" y="3080037"/>
            <a:ext cx="817610" cy="81761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CE0531C-B16D-F65F-578F-270E4FE11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3402" y="5158897"/>
            <a:ext cx="817610" cy="81761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125BF0D-1299-0A1D-A6FE-F6B118CDF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7576" y="5158897"/>
            <a:ext cx="852914" cy="77295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04ADD1D-AEC3-3808-FB04-32719F7F7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5323" y="3126245"/>
            <a:ext cx="777421" cy="7729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8E7B42D-CE9D-5743-C7AC-F89D3DCDA031}"/>
              </a:ext>
            </a:extLst>
          </p:cNvPr>
          <p:cNvSpPr txBox="1"/>
          <p:nvPr/>
        </p:nvSpPr>
        <p:spPr>
          <a:xfrm>
            <a:off x="595143" y="174014"/>
            <a:ext cx="7606748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DANAPE</a:t>
            </a:r>
            <a:r>
              <a:rPr lang="sr-Latn-RS" sz="3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Latn-RS" sz="36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</a:t>
            </a:r>
          </a:p>
          <a:p>
            <a:pPr>
              <a:lnSpc>
                <a:spcPct val="150000"/>
              </a:lnSpc>
            </a:pPr>
            <a:r>
              <a:rPr lang="sr-Latn-RS" sz="2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 za praćenje radova u održavanju</a:t>
            </a:r>
          </a:p>
          <a:p>
            <a:r>
              <a:rPr lang="sr-Latn-RS" sz="2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stambenih i poslovnih objekata</a:t>
            </a:r>
          </a:p>
          <a:p>
            <a:endParaRPr lang="sr-Latn-RS" sz="4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B7A89F-6BAC-1CA0-E4F0-F7DB01C8E2AA}"/>
              </a:ext>
            </a:extLst>
          </p:cNvPr>
          <p:cNvGrpSpPr/>
          <p:nvPr/>
        </p:nvGrpSpPr>
        <p:grpSpPr>
          <a:xfrm>
            <a:off x="5406886" y="816081"/>
            <a:ext cx="6559827" cy="1486847"/>
            <a:chOff x="5357905" y="1537780"/>
            <a:chExt cx="6559827" cy="1486847"/>
          </a:xfrm>
        </p:grpSpPr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0B01A3E6-D29F-31A3-316D-AF55F1FC8C27}"/>
                </a:ext>
              </a:extLst>
            </p:cNvPr>
            <p:cNvSpPr txBox="1">
              <a:spLocks/>
            </p:cNvSpPr>
            <p:nvPr/>
          </p:nvSpPr>
          <p:spPr>
            <a:xfrm>
              <a:off x="5357906" y="1537780"/>
              <a:ext cx="6559826" cy="9257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sr-Latn-R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DANAPE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468BC64B-EE1B-C83B-6A1F-231756188F94}"/>
                </a:ext>
              </a:extLst>
            </p:cNvPr>
            <p:cNvSpPr txBox="1">
              <a:spLocks/>
            </p:cNvSpPr>
            <p:nvPr/>
          </p:nvSpPr>
          <p:spPr>
            <a:xfrm>
              <a:off x="5357905" y="2382607"/>
              <a:ext cx="6559827" cy="642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sr-Latn-RS" sz="18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</a:t>
              </a:r>
              <a:r>
                <a:rPr lang="sr-Latn-RS" sz="16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sistemi za prikupljanje podataka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19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8553901" y="0"/>
            <a:ext cx="3638099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3A07E-80CB-597D-A37A-B5718B865D35}"/>
              </a:ext>
            </a:extLst>
          </p:cNvPr>
          <p:cNvSpPr txBox="1"/>
          <p:nvPr/>
        </p:nvSpPr>
        <p:spPr>
          <a:xfrm>
            <a:off x="422642" y="395661"/>
            <a:ext cx="214102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Postupci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0025E-5921-6A9D-72C8-2684010600D3}"/>
              </a:ext>
            </a:extLst>
          </p:cNvPr>
          <p:cNvSpPr txBox="1"/>
          <p:nvPr/>
        </p:nvSpPr>
        <p:spPr>
          <a:xfrm>
            <a:off x="2503731" y="1599411"/>
            <a:ext cx="23323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Čekiranje osoblja</a:t>
            </a:r>
          </a:p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dolasku</a:t>
            </a:r>
          </a:p>
        </p:txBody>
      </p:sp>
      <p:grpSp>
        <p:nvGrpSpPr>
          <p:cNvPr id="16" name="Graphic 10">
            <a:extLst>
              <a:ext uri="{FF2B5EF4-FFF2-40B4-BE49-F238E27FC236}">
                <a16:creationId xmlns:a16="http://schemas.microsoft.com/office/drawing/2014/main" id="{893EA5CD-8A1A-2CF3-17FB-5F5058DA5139}"/>
              </a:ext>
            </a:extLst>
          </p:cNvPr>
          <p:cNvGrpSpPr/>
          <p:nvPr/>
        </p:nvGrpSpPr>
        <p:grpSpPr>
          <a:xfrm>
            <a:off x="4165814" y="1019450"/>
            <a:ext cx="1744117" cy="4872581"/>
            <a:chOff x="2528765" y="1890374"/>
            <a:chExt cx="1223460" cy="3427093"/>
          </a:xfrm>
        </p:grpSpPr>
        <p:grpSp>
          <p:nvGrpSpPr>
            <p:cNvPr id="17" name="Graphic 10">
              <a:extLst>
                <a:ext uri="{FF2B5EF4-FFF2-40B4-BE49-F238E27FC236}">
                  <a16:creationId xmlns:a16="http://schemas.microsoft.com/office/drawing/2014/main" id="{D1AE63E5-36CD-5072-E084-57A012FA2F71}"/>
                </a:ext>
              </a:extLst>
            </p:cNvPr>
            <p:cNvGrpSpPr/>
            <p:nvPr/>
          </p:nvGrpSpPr>
          <p:grpSpPr>
            <a:xfrm>
              <a:off x="2543130" y="1890374"/>
              <a:ext cx="1201356" cy="2013696"/>
              <a:chOff x="2543130" y="1890374"/>
              <a:chExt cx="1201356" cy="201369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AD3755-DB34-2D96-ADB9-0BDFADFAE773}"/>
                  </a:ext>
                </a:extLst>
              </p:cNvPr>
              <p:cNvSpPr/>
              <p:nvPr/>
            </p:nvSpPr>
            <p:spPr>
              <a:xfrm>
                <a:off x="2543130" y="2539958"/>
                <a:ext cx="1201356" cy="1364112"/>
              </a:xfrm>
              <a:custGeom>
                <a:avLst/>
                <a:gdLst>
                  <a:gd name="connsiteX0" fmla="*/ 1150642 w 1201356"/>
                  <a:gd name="connsiteY0" fmla="*/ -25 h 1364112"/>
                  <a:gd name="connsiteX1" fmla="*/ 261 w 1201356"/>
                  <a:gd name="connsiteY1" fmla="*/ 755508 h 1364112"/>
                  <a:gd name="connsiteX2" fmla="*/ 1201618 w 1201356"/>
                  <a:gd name="connsiteY2" fmla="*/ 1364088 h 13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1356" h="1364112">
                    <a:moveTo>
                      <a:pt x="1150642" y="-25"/>
                    </a:moveTo>
                    <a:lnTo>
                      <a:pt x="261" y="755508"/>
                    </a:lnTo>
                    <a:lnTo>
                      <a:pt x="1201618" y="1364088"/>
                    </a:lnTo>
                  </a:path>
                </a:pathLst>
              </a:custGeom>
              <a:noFill/>
              <a:ln w="1600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r-Latn-R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F98B83-8073-56B0-F677-1A440283ADAA}"/>
                  </a:ext>
                </a:extLst>
              </p:cNvPr>
              <p:cNvSpPr/>
              <p:nvPr/>
            </p:nvSpPr>
            <p:spPr>
              <a:xfrm>
                <a:off x="2568549" y="1890374"/>
                <a:ext cx="1130544" cy="649584"/>
              </a:xfrm>
              <a:custGeom>
                <a:avLst/>
                <a:gdLst>
                  <a:gd name="connsiteX0" fmla="*/ 260 w 1130544"/>
                  <a:gd name="connsiteY0" fmla="*/ -103 h 649584"/>
                  <a:gd name="connsiteX1" fmla="*/ 1130805 w 1130544"/>
                  <a:gd name="connsiteY1" fmla="*/ 649482 h 649584"/>
                  <a:gd name="connsiteX2" fmla="*/ 1130805 w 1130544"/>
                  <a:gd name="connsiteY2" fmla="*/ 649482 h 64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0544" h="649584">
                    <a:moveTo>
                      <a:pt x="260" y="-103"/>
                    </a:moveTo>
                    <a:lnTo>
                      <a:pt x="1130805" y="649482"/>
                    </a:lnTo>
                    <a:lnTo>
                      <a:pt x="1130805" y="649482"/>
                    </a:lnTo>
                  </a:path>
                </a:pathLst>
              </a:custGeom>
              <a:solidFill>
                <a:srgbClr val="92D050"/>
              </a:solidFill>
              <a:ln w="1600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r-Latn-R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DC312E-B0CA-186A-F160-C6C10D87672A}"/>
                </a:ext>
              </a:extLst>
            </p:cNvPr>
            <p:cNvSpPr/>
            <p:nvPr/>
          </p:nvSpPr>
          <p:spPr>
            <a:xfrm>
              <a:off x="2528765" y="3904071"/>
              <a:ext cx="1223460" cy="1413396"/>
            </a:xfrm>
            <a:custGeom>
              <a:avLst/>
              <a:gdLst>
                <a:gd name="connsiteX0" fmla="*/ 1204610 w 1223460"/>
                <a:gd name="connsiteY0" fmla="*/ 105 h 1413396"/>
                <a:gd name="connsiteX1" fmla="*/ 49 w 1223460"/>
                <a:gd name="connsiteY1" fmla="*/ 688785 h 1413396"/>
                <a:gd name="connsiteX2" fmla="*/ 1223510 w 1223460"/>
                <a:gd name="connsiteY2" fmla="*/ 1413502 h 141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460" h="1413396">
                  <a:moveTo>
                    <a:pt x="1204610" y="105"/>
                  </a:moveTo>
                  <a:lnTo>
                    <a:pt x="49" y="688785"/>
                  </a:lnTo>
                  <a:lnTo>
                    <a:pt x="1223510" y="1413502"/>
                  </a:lnTo>
                </a:path>
              </a:pathLst>
            </a:custGeom>
            <a:noFill/>
            <a:ln w="16003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r-Latn-R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7E63E6-DBA9-9D85-5318-70EA8F1D7844}"/>
              </a:ext>
            </a:extLst>
          </p:cNvPr>
          <p:cNvSpPr/>
          <p:nvPr/>
        </p:nvSpPr>
        <p:spPr>
          <a:xfrm>
            <a:off x="3269173" y="789974"/>
            <a:ext cx="620438" cy="619442"/>
          </a:xfrm>
          <a:custGeom>
            <a:avLst/>
            <a:gdLst>
              <a:gd name="connsiteX0" fmla="*/ 181742 w 435224"/>
              <a:gd name="connsiteY0" fmla="*/ 434828 h 435680"/>
              <a:gd name="connsiteX1" fmla="*/ 5928 w 435224"/>
              <a:gd name="connsiteY1" fmla="*/ 284719 h 435680"/>
              <a:gd name="connsiteX2" fmla="*/ -5 w 435224"/>
              <a:gd name="connsiteY2" fmla="*/ 234780 h 435680"/>
              <a:gd name="connsiteX3" fmla="*/ 5928 w 435224"/>
              <a:gd name="connsiteY3" fmla="*/ 184841 h 435680"/>
              <a:gd name="connsiteX4" fmla="*/ 172522 w 435224"/>
              <a:gd name="connsiteY4" fmla="*/ 35883 h 435680"/>
              <a:gd name="connsiteX5" fmla="*/ 183318 w 435224"/>
              <a:gd name="connsiteY5" fmla="*/ 34389 h 435680"/>
              <a:gd name="connsiteX6" fmla="*/ 183596 w 435224"/>
              <a:gd name="connsiteY6" fmla="*/ 23240 h 435680"/>
              <a:gd name="connsiteX7" fmla="*/ 185482 w 435224"/>
              <a:gd name="connsiteY7" fmla="*/ 8851 h 435680"/>
              <a:gd name="connsiteX8" fmla="*/ 196448 w 435224"/>
              <a:gd name="connsiteY8" fmla="*/ 467 h 435680"/>
              <a:gd name="connsiteX9" fmla="*/ 215474 w 435224"/>
              <a:gd name="connsiteY9" fmla="*/ 8851 h 435680"/>
              <a:gd name="connsiteX10" fmla="*/ 217360 w 435224"/>
              <a:gd name="connsiteY10" fmla="*/ 23240 h 435680"/>
              <a:gd name="connsiteX11" fmla="*/ 217637 w 435224"/>
              <a:gd name="connsiteY11" fmla="*/ 34389 h 435680"/>
              <a:gd name="connsiteX12" fmla="*/ 228430 w 435224"/>
              <a:gd name="connsiteY12" fmla="*/ 35880 h 435680"/>
              <a:gd name="connsiteX13" fmla="*/ 395024 w 435224"/>
              <a:gd name="connsiteY13" fmla="*/ 184844 h 435680"/>
              <a:gd name="connsiteX14" fmla="*/ 401104 w 435224"/>
              <a:gd name="connsiteY14" fmla="*/ 224311 h 435680"/>
              <a:gd name="connsiteX15" fmla="*/ 399466 w 435224"/>
              <a:gd name="connsiteY15" fmla="*/ 238398 h 435680"/>
              <a:gd name="connsiteX16" fmla="*/ 388299 w 435224"/>
              <a:gd name="connsiteY16" fmla="*/ 247725 h 435680"/>
              <a:gd name="connsiteX17" fmla="*/ 369910 w 435224"/>
              <a:gd name="connsiteY17" fmla="*/ 240263 h 435680"/>
              <a:gd name="connsiteX18" fmla="*/ 367271 w 435224"/>
              <a:gd name="connsiteY18" fmla="*/ 226867 h 435680"/>
              <a:gd name="connsiteX19" fmla="*/ 318095 w 435224"/>
              <a:gd name="connsiteY19" fmla="*/ 117197 h 435680"/>
              <a:gd name="connsiteX20" fmla="*/ 268545 w 435224"/>
              <a:gd name="connsiteY20" fmla="*/ 82658 h 435680"/>
              <a:gd name="connsiteX21" fmla="*/ 51108 w 435224"/>
              <a:gd name="connsiteY21" fmla="*/ 160789 h 435680"/>
              <a:gd name="connsiteX22" fmla="*/ 126485 w 435224"/>
              <a:gd name="connsiteY22" fmla="*/ 384155 h 435680"/>
              <a:gd name="connsiteX23" fmla="*/ 203885 w 435224"/>
              <a:gd name="connsiteY23" fmla="*/ 401694 h 435680"/>
              <a:gd name="connsiteX24" fmla="*/ 219138 w 435224"/>
              <a:gd name="connsiteY24" fmla="*/ 403361 h 435680"/>
              <a:gd name="connsiteX25" fmla="*/ 226994 w 435224"/>
              <a:gd name="connsiteY25" fmla="*/ 425123 h 435680"/>
              <a:gd name="connsiteX26" fmla="*/ 214980 w 435224"/>
              <a:gd name="connsiteY26" fmla="*/ 434825 h 435680"/>
              <a:gd name="connsiteX27" fmla="*/ 181742 w 435224"/>
              <a:gd name="connsiteY27" fmla="*/ 434836 h 435680"/>
              <a:gd name="connsiteX28" fmla="*/ 277743 w 435224"/>
              <a:gd name="connsiteY28" fmla="*/ 434148 h 435680"/>
              <a:gd name="connsiteX29" fmla="*/ 258303 w 435224"/>
              <a:gd name="connsiteY29" fmla="*/ 414413 h 435680"/>
              <a:gd name="connsiteX30" fmla="*/ 256683 w 435224"/>
              <a:gd name="connsiteY30" fmla="*/ 333578 h 435680"/>
              <a:gd name="connsiteX31" fmla="*/ 258393 w 435224"/>
              <a:gd name="connsiteY31" fmla="*/ 252542 h 435680"/>
              <a:gd name="connsiteX32" fmla="*/ 277847 w 435224"/>
              <a:gd name="connsiteY32" fmla="*/ 233066 h 435680"/>
              <a:gd name="connsiteX33" fmla="*/ 315583 w 435224"/>
              <a:gd name="connsiteY33" fmla="*/ 243647 h 435680"/>
              <a:gd name="connsiteX34" fmla="*/ 420613 w 435224"/>
              <a:gd name="connsiteY34" fmla="*/ 307558 h 435680"/>
              <a:gd name="connsiteX35" fmla="*/ 432856 w 435224"/>
              <a:gd name="connsiteY35" fmla="*/ 321605 h 435680"/>
              <a:gd name="connsiteX36" fmla="*/ 432827 w 435224"/>
              <a:gd name="connsiteY36" fmla="*/ 345588 h 435680"/>
              <a:gd name="connsiteX37" fmla="*/ 410097 w 435224"/>
              <a:gd name="connsiteY37" fmla="*/ 366036 h 435680"/>
              <a:gd name="connsiteX38" fmla="*/ 297903 w 435224"/>
              <a:gd name="connsiteY38" fmla="*/ 433622 h 435680"/>
              <a:gd name="connsiteX39" fmla="*/ 277743 w 435224"/>
              <a:gd name="connsiteY39" fmla="*/ 434148 h 435680"/>
              <a:gd name="connsiteX40" fmla="*/ 344822 w 435224"/>
              <a:gd name="connsiteY40" fmla="*/ 365993 h 435680"/>
              <a:gd name="connsiteX41" fmla="*/ 396770 w 435224"/>
              <a:gd name="connsiteY41" fmla="*/ 333564 h 435680"/>
              <a:gd name="connsiteX42" fmla="*/ 291808 w 435224"/>
              <a:gd name="connsiteY42" fmla="*/ 269095 h 435680"/>
              <a:gd name="connsiteX43" fmla="*/ 290746 w 435224"/>
              <a:gd name="connsiteY43" fmla="*/ 333564 h 435680"/>
              <a:gd name="connsiteX44" fmla="*/ 291808 w 435224"/>
              <a:gd name="connsiteY44" fmla="*/ 398036 h 435680"/>
              <a:gd name="connsiteX45" fmla="*/ 344822 w 435224"/>
              <a:gd name="connsiteY45" fmla="*/ 365993 h 435680"/>
              <a:gd name="connsiteX46" fmla="*/ 192596 w 435224"/>
              <a:gd name="connsiteY46" fmla="*/ 267975 h 435680"/>
              <a:gd name="connsiteX47" fmla="*/ 170052 w 435224"/>
              <a:gd name="connsiteY47" fmla="*/ 249461 h 435680"/>
              <a:gd name="connsiteX48" fmla="*/ 166838 w 435224"/>
              <a:gd name="connsiteY48" fmla="*/ 234780 h 435680"/>
              <a:gd name="connsiteX49" fmla="*/ 170052 w 435224"/>
              <a:gd name="connsiteY49" fmla="*/ 220103 h 435680"/>
              <a:gd name="connsiteX50" fmla="*/ 199187 w 435224"/>
              <a:gd name="connsiteY50" fmla="*/ 200929 h 435680"/>
              <a:gd name="connsiteX51" fmla="*/ 206348 w 435224"/>
              <a:gd name="connsiteY51" fmla="*/ 200483 h 435680"/>
              <a:gd name="connsiteX52" fmla="*/ 233693 w 435224"/>
              <a:gd name="connsiteY52" fmla="*/ 166610 h 435680"/>
              <a:gd name="connsiteX53" fmla="*/ 269924 w 435224"/>
              <a:gd name="connsiteY53" fmla="*/ 129437 h 435680"/>
              <a:gd name="connsiteX54" fmla="*/ 287999 w 435224"/>
              <a:gd name="connsiteY54" fmla="*/ 140798 h 435680"/>
              <a:gd name="connsiteX55" fmla="*/ 259721 w 435224"/>
              <a:gd name="connsiteY55" fmla="*/ 188473 h 435680"/>
              <a:gd name="connsiteX56" fmla="*/ 232329 w 435224"/>
              <a:gd name="connsiteY56" fmla="*/ 222367 h 435680"/>
              <a:gd name="connsiteX57" fmla="*/ 233492 w 435224"/>
              <a:gd name="connsiteY57" fmla="*/ 226658 h 435680"/>
              <a:gd name="connsiteX58" fmla="*/ 214520 w 435224"/>
              <a:gd name="connsiteY58" fmla="*/ 265567 h 435680"/>
              <a:gd name="connsiteX59" fmla="*/ 192596 w 435224"/>
              <a:gd name="connsiteY59" fmla="*/ 267975 h 435680"/>
              <a:gd name="connsiteX60" fmla="*/ 22175 w 435224"/>
              <a:gd name="connsiteY60" fmla="*/ 82842 h 435680"/>
              <a:gd name="connsiteX61" fmla="*/ 12909 w 435224"/>
              <a:gd name="connsiteY61" fmla="*/ 58329 h 435680"/>
              <a:gd name="connsiteX62" fmla="*/ 66963 w 435224"/>
              <a:gd name="connsiteY62" fmla="*/ 13581 h 435680"/>
              <a:gd name="connsiteX63" fmla="*/ 91220 w 435224"/>
              <a:gd name="connsiteY63" fmla="*/ 30782 h 435680"/>
              <a:gd name="connsiteX64" fmla="*/ 63251 w 435224"/>
              <a:gd name="connsiteY64" fmla="*/ 59773 h 435680"/>
              <a:gd name="connsiteX65" fmla="*/ 35790 w 435224"/>
              <a:gd name="connsiteY65" fmla="*/ 81549 h 435680"/>
              <a:gd name="connsiteX66" fmla="*/ 22175 w 435224"/>
              <a:gd name="connsiteY66" fmla="*/ 82846 h 435680"/>
              <a:gd name="connsiteX67" fmla="*/ 368171 w 435224"/>
              <a:gd name="connsiteY67" fmla="*/ 82878 h 435680"/>
              <a:gd name="connsiteX68" fmla="*/ 337794 w 435224"/>
              <a:gd name="connsiteY68" fmla="*/ 59463 h 435680"/>
              <a:gd name="connsiteX69" fmla="*/ 312451 w 435224"/>
              <a:gd name="connsiteY69" fmla="*/ 36639 h 435680"/>
              <a:gd name="connsiteX70" fmla="*/ 334853 w 435224"/>
              <a:gd name="connsiteY70" fmla="*/ 13571 h 435680"/>
              <a:gd name="connsiteX71" fmla="*/ 388047 w 435224"/>
              <a:gd name="connsiteY71" fmla="*/ 58326 h 435680"/>
              <a:gd name="connsiteX72" fmla="*/ 384433 w 435224"/>
              <a:gd name="connsiteY72" fmla="*/ 79249 h 435680"/>
              <a:gd name="connsiteX73" fmla="*/ 368171 w 435224"/>
              <a:gd name="connsiteY73" fmla="*/ 82878 h 4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5224" h="435680">
                <a:moveTo>
                  <a:pt x="181742" y="434828"/>
                </a:moveTo>
                <a:cubicBezTo>
                  <a:pt x="97282" y="426750"/>
                  <a:pt x="26718" y="366504"/>
                  <a:pt x="5928" y="284719"/>
                </a:cubicBezTo>
                <a:cubicBezTo>
                  <a:pt x="1295" y="266489"/>
                  <a:pt x="-5" y="255573"/>
                  <a:pt x="-5" y="234780"/>
                </a:cubicBezTo>
                <a:cubicBezTo>
                  <a:pt x="-5" y="213986"/>
                  <a:pt x="1295" y="203068"/>
                  <a:pt x="5928" y="184841"/>
                </a:cubicBezTo>
                <a:cubicBezTo>
                  <a:pt x="25897" y="106285"/>
                  <a:pt x="92181" y="47018"/>
                  <a:pt x="172522" y="35883"/>
                </a:cubicBezTo>
                <a:lnTo>
                  <a:pt x="183318" y="34389"/>
                </a:lnTo>
                <a:lnTo>
                  <a:pt x="183596" y="23240"/>
                </a:lnTo>
                <a:cubicBezTo>
                  <a:pt x="183815" y="14417"/>
                  <a:pt x="184208" y="11414"/>
                  <a:pt x="185482" y="8851"/>
                </a:cubicBezTo>
                <a:cubicBezTo>
                  <a:pt x="187523" y="4736"/>
                  <a:pt x="191314" y="1842"/>
                  <a:pt x="196448" y="467"/>
                </a:cubicBezTo>
                <a:cubicBezTo>
                  <a:pt x="203813" y="-1503"/>
                  <a:pt x="212158" y="2173"/>
                  <a:pt x="215474" y="8851"/>
                </a:cubicBezTo>
                <a:cubicBezTo>
                  <a:pt x="216748" y="11414"/>
                  <a:pt x="217140" y="14417"/>
                  <a:pt x="217360" y="23240"/>
                </a:cubicBezTo>
                <a:lnTo>
                  <a:pt x="217637" y="34389"/>
                </a:lnTo>
                <a:lnTo>
                  <a:pt x="228430" y="35880"/>
                </a:lnTo>
                <a:cubicBezTo>
                  <a:pt x="308627" y="46939"/>
                  <a:pt x="375094" y="106371"/>
                  <a:pt x="395024" y="184844"/>
                </a:cubicBezTo>
                <a:cubicBezTo>
                  <a:pt x="398271" y="197624"/>
                  <a:pt x="400258" y="210534"/>
                  <a:pt x="401104" y="224311"/>
                </a:cubicBezTo>
                <a:cubicBezTo>
                  <a:pt x="401666" y="233466"/>
                  <a:pt x="401601" y="234038"/>
                  <a:pt x="399466" y="238398"/>
                </a:cubicBezTo>
                <a:cubicBezTo>
                  <a:pt x="396899" y="243647"/>
                  <a:pt x="393771" y="246260"/>
                  <a:pt x="388299" y="247725"/>
                </a:cubicBezTo>
                <a:cubicBezTo>
                  <a:pt x="381448" y="249558"/>
                  <a:pt x="373715" y="246419"/>
                  <a:pt x="369910" y="240263"/>
                </a:cubicBezTo>
                <a:cubicBezTo>
                  <a:pt x="368431" y="237869"/>
                  <a:pt x="367894" y="235140"/>
                  <a:pt x="367271" y="226867"/>
                </a:cubicBezTo>
                <a:cubicBezTo>
                  <a:pt x="363934" y="182515"/>
                  <a:pt x="348033" y="147048"/>
                  <a:pt x="318095" y="117197"/>
                </a:cubicBezTo>
                <a:cubicBezTo>
                  <a:pt x="302594" y="101738"/>
                  <a:pt x="287672" y="91338"/>
                  <a:pt x="268545" y="82658"/>
                </a:cubicBezTo>
                <a:cubicBezTo>
                  <a:pt x="187361" y="45826"/>
                  <a:pt x="91061" y="80426"/>
                  <a:pt x="51108" y="160789"/>
                </a:cubicBezTo>
                <a:cubicBezTo>
                  <a:pt x="10111" y="243244"/>
                  <a:pt x="43793" y="343043"/>
                  <a:pt x="126485" y="384155"/>
                </a:cubicBezTo>
                <a:cubicBezTo>
                  <a:pt x="150522" y="396107"/>
                  <a:pt x="175186" y="401694"/>
                  <a:pt x="203885" y="401694"/>
                </a:cubicBezTo>
                <a:cubicBezTo>
                  <a:pt x="214106" y="401694"/>
                  <a:pt x="216356" y="401946"/>
                  <a:pt x="219138" y="403361"/>
                </a:cubicBezTo>
                <a:cubicBezTo>
                  <a:pt x="227256" y="407501"/>
                  <a:pt x="230684" y="417001"/>
                  <a:pt x="226994" y="425123"/>
                </a:cubicBezTo>
                <a:cubicBezTo>
                  <a:pt x="224772" y="430008"/>
                  <a:pt x="220193" y="433705"/>
                  <a:pt x="214980" y="434825"/>
                </a:cubicBezTo>
                <a:cubicBezTo>
                  <a:pt x="210070" y="435876"/>
                  <a:pt x="192693" y="435883"/>
                  <a:pt x="181742" y="434836"/>
                </a:cubicBezTo>
                <a:close/>
                <a:moveTo>
                  <a:pt x="277743" y="434148"/>
                </a:moveTo>
                <a:cubicBezTo>
                  <a:pt x="268545" y="431102"/>
                  <a:pt x="261168" y="423614"/>
                  <a:pt x="258303" y="414413"/>
                </a:cubicBezTo>
                <a:cubicBezTo>
                  <a:pt x="256762" y="409459"/>
                  <a:pt x="256683" y="405531"/>
                  <a:pt x="256683" y="333578"/>
                </a:cubicBezTo>
                <a:cubicBezTo>
                  <a:pt x="256683" y="260221"/>
                  <a:pt x="256733" y="257791"/>
                  <a:pt x="258393" y="252542"/>
                </a:cubicBezTo>
                <a:cubicBezTo>
                  <a:pt x="261384" y="243071"/>
                  <a:pt x="268433" y="236011"/>
                  <a:pt x="277847" y="233066"/>
                </a:cubicBezTo>
                <a:cubicBezTo>
                  <a:pt x="289576" y="229398"/>
                  <a:pt x="294091" y="230665"/>
                  <a:pt x="315583" y="243647"/>
                </a:cubicBezTo>
                <a:cubicBezTo>
                  <a:pt x="345578" y="261758"/>
                  <a:pt x="416170" y="304717"/>
                  <a:pt x="420613" y="307558"/>
                </a:cubicBezTo>
                <a:cubicBezTo>
                  <a:pt x="426074" y="311050"/>
                  <a:pt x="430091" y="315661"/>
                  <a:pt x="432856" y="321605"/>
                </a:cubicBezTo>
                <a:cubicBezTo>
                  <a:pt x="436021" y="328402"/>
                  <a:pt x="436006" y="338755"/>
                  <a:pt x="432827" y="345588"/>
                </a:cubicBezTo>
                <a:cubicBezTo>
                  <a:pt x="429292" y="353188"/>
                  <a:pt x="425411" y="356680"/>
                  <a:pt x="410097" y="366036"/>
                </a:cubicBezTo>
                <a:cubicBezTo>
                  <a:pt x="352108" y="401471"/>
                  <a:pt x="300696" y="432442"/>
                  <a:pt x="297903" y="433622"/>
                </a:cubicBezTo>
                <a:cubicBezTo>
                  <a:pt x="292679" y="435836"/>
                  <a:pt x="283564" y="436074"/>
                  <a:pt x="277743" y="434148"/>
                </a:cubicBezTo>
                <a:close/>
                <a:moveTo>
                  <a:pt x="344822" y="365993"/>
                </a:moveTo>
                <a:cubicBezTo>
                  <a:pt x="373391" y="348608"/>
                  <a:pt x="396770" y="334014"/>
                  <a:pt x="396770" y="333564"/>
                </a:cubicBezTo>
                <a:cubicBezTo>
                  <a:pt x="396770" y="332887"/>
                  <a:pt x="295113" y="270445"/>
                  <a:pt x="291808" y="269095"/>
                </a:cubicBezTo>
                <a:cubicBezTo>
                  <a:pt x="290962" y="268735"/>
                  <a:pt x="290746" y="281979"/>
                  <a:pt x="290746" y="333564"/>
                </a:cubicBezTo>
                <a:cubicBezTo>
                  <a:pt x="290746" y="385149"/>
                  <a:pt x="290962" y="398378"/>
                  <a:pt x="291808" y="398036"/>
                </a:cubicBezTo>
                <a:cubicBezTo>
                  <a:pt x="292395" y="397784"/>
                  <a:pt x="316252" y="383381"/>
                  <a:pt x="344822" y="365993"/>
                </a:cubicBezTo>
                <a:close/>
                <a:moveTo>
                  <a:pt x="192596" y="267975"/>
                </a:moveTo>
                <a:cubicBezTo>
                  <a:pt x="182926" y="265535"/>
                  <a:pt x="174624" y="258713"/>
                  <a:pt x="170052" y="249461"/>
                </a:cubicBezTo>
                <a:cubicBezTo>
                  <a:pt x="167010" y="243305"/>
                  <a:pt x="166838" y="242523"/>
                  <a:pt x="166838" y="234780"/>
                </a:cubicBezTo>
                <a:cubicBezTo>
                  <a:pt x="166838" y="227036"/>
                  <a:pt x="167007" y="226255"/>
                  <a:pt x="170052" y="220103"/>
                </a:cubicBezTo>
                <a:cubicBezTo>
                  <a:pt x="175809" y="208453"/>
                  <a:pt x="185993" y="201753"/>
                  <a:pt x="199187" y="200929"/>
                </a:cubicBezTo>
                <a:lnTo>
                  <a:pt x="206348" y="200483"/>
                </a:lnTo>
                <a:lnTo>
                  <a:pt x="233693" y="166610"/>
                </a:lnTo>
                <a:cubicBezTo>
                  <a:pt x="261896" y="131672"/>
                  <a:pt x="262976" y="130564"/>
                  <a:pt x="269924" y="129437"/>
                </a:cubicBezTo>
                <a:cubicBezTo>
                  <a:pt x="277210" y="128252"/>
                  <a:pt x="285872" y="133699"/>
                  <a:pt x="287999" y="140798"/>
                </a:cubicBezTo>
                <a:cubicBezTo>
                  <a:pt x="290742" y="149964"/>
                  <a:pt x="290458" y="150446"/>
                  <a:pt x="259721" y="188473"/>
                </a:cubicBezTo>
                <a:lnTo>
                  <a:pt x="232329" y="222367"/>
                </a:lnTo>
                <a:lnTo>
                  <a:pt x="233492" y="226658"/>
                </a:lnTo>
                <a:cubicBezTo>
                  <a:pt x="237527" y="241530"/>
                  <a:pt x="229143" y="258724"/>
                  <a:pt x="214520" y="265567"/>
                </a:cubicBezTo>
                <a:cubicBezTo>
                  <a:pt x="208418" y="268422"/>
                  <a:pt x="198626" y="269498"/>
                  <a:pt x="192596" y="267975"/>
                </a:cubicBezTo>
                <a:close/>
                <a:moveTo>
                  <a:pt x="22175" y="82842"/>
                </a:moveTo>
                <a:cubicBezTo>
                  <a:pt x="12336" y="79202"/>
                  <a:pt x="7790" y="67175"/>
                  <a:pt x="12909" y="58329"/>
                </a:cubicBezTo>
                <a:cubicBezTo>
                  <a:pt x="14432" y="55694"/>
                  <a:pt x="62736" y="15709"/>
                  <a:pt x="66963" y="13581"/>
                </a:cubicBezTo>
                <a:cubicBezTo>
                  <a:pt x="78720" y="7670"/>
                  <a:pt x="93293" y="18002"/>
                  <a:pt x="91220" y="30782"/>
                </a:cubicBezTo>
                <a:cubicBezTo>
                  <a:pt x="90129" y="37500"/>
                  <a:pt x="88556" y="39131"/>
                  <a:pt x="63251" y="59773"/>
                </a:cubicBezTo>
                <a:cubicBezTo>
                  <a:pt x="49679" y="70850"/>
                  <a:pt x="37320" y="80646"/>
                  <a:pt x="35790" y="81549"/>
                </a:cubicBezTo>
                <a:cubicBezTo>
                  <a:pt x="31989" y="83792"/>
                  <a:pt x="26222" y="84339"/>
                  <a:pt x="22175" y="82846"/>
                </a:cubicBezTo>
                <a:close/>
                <a:moveTo>
                  <a:pt x="368171" y="82878"/>
                </a:moveTo>
                <a:cubicBezTo>
                  <a:pt x="364183" y="81452"/>
                  <a:pt x="365385" y="82377"/>
                  <a:pt x="337794" y="59463"/>
                </a:cubicBezTo>
                <a:cubicBezTo>
                  <a:pt x="321270" y="45740"/>
                  <a:pt x="313412" y="38663"/>
                  <a:pt x="312451" y="36639"/>
                </a:cubicBezTo>
                <a:cubicBezTo>
                  <a:pt x="305344" y="21660"/>
                  <a:pt x="320266" y="6295"/>
                  <a:pt x="334853" y="13571"/>
                </a:cubicBezTo>
                <a:cubicBezTo>
                  <a:pt x="338896" y="15587"/>
                  <a:pt x="386481" y="55626"/>
                  <a:pt x="388047" y="58326"/>
                </a:cubicBezTo>
                <a:cubicBezTo>
                  <a:pt x="391946" y="65058"/>
                  <a:pt x="390430" y="73827"/>
                  <a:pt x="384433" y="79249"/>
                </a:cubicBezTo>
                <a:cubicBezTo>
                  <a:pt x="379486" y="83717"/>
                  <a:pt x="373964" y="84951"/>
                  <a:pt x="368171" y="82878"/>
                </a:cubicBezTo>
                <a:close/>
              </a:path>
            </a:pathLst>
          </a:custGeom>
          <a:solidFill>
            <a:srgbClr val="92D05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Latn-R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E6C608-2050-12E8-A0E3-08A483C61477}"/>
              </a:ext>
            </a:extLst>
          </p:cNvPr>
          <p:cNvSpPr/>
          <p:nvPr/>
        </p:nvSpPr>
        <p:spPr>
          <a:xfrm>
            <a:off x="3258591" y="2756895"/>
            <a:ext cx="641605" cy="640219"/>
          </a:xfrm>
          <a:custGeom>
            <a:avLst/>
            <a:gdLst>
              <a:gd name="connsiteX0" fmla="*/ 37662 w 450072"/>
              <a:gd name="connsiteY0" fmla="*/ 448357 h 450293"/>
              <a:gd name="connsiteX1" fmla="*/ 32248 w 450072"/>
              <a:gd name="connsiteY1" fmla="*/ 443317 h 450293"/>
              <a:gd name="connsiteX2" fmla="*/ 30617 w 450072"/>
              <a:gd name="connsiteY2" fmla="*/ 324265 h 450293"/>
              <a:gd name="connsiteX3" fmla="*/ 30617 w 450072"/>
              <a:gd name="connsiteY3" fmla="*/ 208273 h 450293"/>
              <a:gd name="connsiteX4" fmla="*/ 25559 w 450072"/>
              <a:gd name="connsiteY4" fmla="*/ 212629 h 450293"/>
              <a:gd name="connsiteX5" fmla="*/ 13038 w 450072"/>
              <a:gd name="connsiteY5" fmla="*/ 219001 h 450293"/>
              <a:gd name="connsiteX6" fmla="*/ 611 w 450072"/>
              <a:gd name="connsiteY6" fmla="*/ 202261 h 450293"/>
              <a:gd name="connsiteX7" fmla="*/ 107779 w 450072"/>
              <a:gd name="connsiteY7" fmla="*/ 100993 h 450293"/>
              <a:gd name="connsiteX8" fmla="*/ 217032 w 450072"/>
              <a:gd name="connsiteY8" fmla="*/ 1525 h 450293"/>
              <a:gd name="connsiteX9" fmla="*/ 228354 w 450072"/>
              <a:gd name="connsiteY9" fmla="*/ 1921 h 450293"/>
              <a:gd name="connsiteX10" fmla="*/ 446014 w 450072"/>
              <a:gd name="connsiteY10" fmla="*/ 193657 h 450293"/>
              <a:gd name="connsiteX11" fmla="*/ 445405 w 450072"/>
              <a:gd name="connsiteY11" fmla="*/ 212701 h 450293"/>
              <a:gd name="connsiteX12" fmla="*/ 425253 w 450072"/>
              <a:gd name="connsiteY12" fmla="*/ 210145 h 450293"/>
              <a:gd name="connsiteX13" fmla="*/ 419982 w 450072"/>
              <a:gd name="connsiteY13" fmla="*/ 205789 h 450293"/>
              <a:gd name="connsiteX14" fmla="*/ 419446 w 450072"/>
              <a:gd name="connsiteY14" fmla="*/ 323041 h 450293"/>
              <a:gd name="connsiteX15" fmla="*/ 412375 w 450072"/>
              <a:gd name="connsiteY15" fmla="*/ 448393 h 450293"/>
              <a:gd name="connsiteX16" fmla="*/ 408516 w 450072"/>
              <a:gd name="connsiteY16" fmla="*/ 450338 h 450293"/>
              <a:gd name="connsiteX17" fmla="*/ 224984 w 450072"/>
              <a:gd name="connsiteY17" fmla="*/ 450338 h 450293"/>
              <a:gd name="connsiteX18" fmla="*/ 41453 w 450072"/>
              <a:gd name="connsiteY18" fmla="*/ 450338 h 450293"/>
              <a:gd name="connsiteX19" fmla="*/ 92195 w 450072"/>
              <a:gd name="connsiteY19" fmla="*/ 368365 h 450293"/>
              <a:gd name="connsiteX20" fmla="*/ 93955 w 450072"/>
              <a:gd name="connsiteY20" fmla="*/ 309181 h 450293"/>
              <a:gd name="connsiteX21" fmla="*/ 99132 w 450072"/>
              <a:gd name="connsiteY21" fmla="*/ 303601 h 450293"/>
              <a:gd name="connsiteX22" fmla="*/ 139909 w 450072"/>
              <a:gd name="connsiteY22" fmla="*/ 301693 h 450293"/>
              <a:gd name="connsiteX23" fmla="*/ 180175 w 450072"/>
              <a:gd name="connsiteY23" fmla="*/ 303673 h 450293"/>
              <a:gd name="connsiteX24" fmla="*/ 184924 w 450072"/>
              <a:gd name="connsiteY24" fmla="*/ 308137 h 450293"/>
              <a:gd name="connsiteX25" fmla="*/ 187008 w 450072"/>
              <a:gd name="connsiteY25" fmla="*/ 367285 h 450293"/>
              <a:gd name="connsiteX26" fmla="*/ 187260 w 450072"/>
              <a:gd name="connsiteY26" fmla="*/ 423949 h 450293"/>
              <a:gd name="connsiteX27" fmla="*/ 205980 w 450072"/>
              <a:gd name="connsiteY27" fmla="*/ 423949 h 450293"/>
              <a:gd name="connsiteX28" fmla="*/ 224704 w 450072"/>
              <a:gd name="connsiteY28" fmla="*/ 423949 h 450293"/>
              <a:gd name="connsiteX29" fmla="*/ 234197 w 450072"/>
              <a:gd name="connsiteY29" fmla="*/ 400189 h 450293"/>
              <a:gd name="connsiteX30" fmla="*/ 243272 w 450072"/>
              <a:gd name="connsiteY30" fmla="*/ 375349 h 450293"/>
              <a:gd name="connsiteX31" fmla="*/ 221629 w 450072"/>
              <a:gd name="connsiteY31" fmla="*/ 326245 h 450293"/>
              <a:gd name="connsiteX32" fmla="*/ 200404 w 450072"/>
              <a:gd name="connsiteY32" fmla="*/ 276277 h 450293"/>
              <a:gd name="connsiteX33" fmla="*/ 210962 w 450072"/>
              <a:gd name="connsiteY33" fmla="*/ 227353 h 450293"/>
              <a:gd name="connsiteX34" fmla="*/ 221518 w 450072"/>
              <a:gd name="connsiteY34" fmla="*/ 179329 h 450293"/>
              <a:gd name="connsiteX35" fmla="*/ 194510 w 450072"/>
              <a:gd name="connsiteY35" fmla="*/ 130117 h 450293"/>
              <a:gd name="connsiteX36" fmla="*/ 167500 w 450072"/>
              <a:gd name="connsiteY36" fmla="*/ 81913 h 450293"/>
              <a:gd name="connsiteX37" fmla="*/ 161984 w 450072"/>
              <a:gd name="connsiteY37" fmla="*/ 86881 h 450293"/>
              <a:gd name="connsiteX38" fmla="*/ 106782 w 450072"/>
              <a:gd name="connsiteY38" fmla="*/ 137605 h 450293"/>
              <a:gd name="connsiteX39" fmla="*/ 57098 w 450072"/>
              <a:gd name="connsiteY39" fmla="*/ 183361 h 450293"/>
              <a:gd name="connsiteX40" fmla="*/ 57069 w 450072"/>
              <a:gd name="connsiteY40" fmla="*/ 303673 h 450293"/>
              <a:gd name="connsiteX41" fmla="*/ 56998 w 450072"/>
              <a:gd name="connsiteY41" fmla="*/ 423949 h 450293"/>
              <a:gd name="connsiteX42" fmla="*/ 74591 w 450072"/>
              <a:gd name="connsiteY42" fmla="*/ 423949 h 450293"/>
              <a:gd name="connsiteX43" fmla="*/ 92184 w 450072"/>
              <a:gd name="connsiteY43" fmla="*/ 423949 h 450293"/>
              <a:gd name="connsiteX44" fmla="*/ 160811 w 450072"/>
              <a:gd name="connsiteY44" fmla="*/ 406381 h 450293"/>
              <a:gd name="connsiteX45" fmla="*/ 159274 w 450072"/>
              <a:gd name="connsiteY45" fmla="*/ 388777 h 450293"/>
              <a:gd name="connsiteX46" fmla="*/ 150252 w 450072"/>
              <a:gd name="connsiteY46" fmla="*/ 382405 h 450293"/>
              <a:gd name="connsiteX47" fmla="*/ 157841 w 450072"/>
              <a:gd name="connsiteY47" fmla="*/ 363361 h 450293"/>
              <a:gd name="connsiteX48" fmla="*/ 160375 w 450072"/>
              <a:gd name="connsiteY48" fmla="*/ 362713 h 450293"/>
              <a:gd name="connsiteX49" fmla="*/ 160627 w 450072"/>
              <a:gd name="connsiteY49" fmla="*/ 345397 h 450293"/>
              <a:gd name="connsiteX50" fmla="*/ 160879 w 450072"/>
              <a:gd name="connsiteY50" fmla="*/ 328081 h 450293"/>
              <a:gd name="connsiteX51" fmla="*/ 139747 w 450072"/>
              <a:gd name="connsiteY51" fmla="*/ 328081 h 450293"/>
              <a:gd name="connsiteX52" fmla="*/ 118615 w 450072"/>
              <a:gd name="connsiteY52" fmla="*/ 328081 h 450293"/>
              <a:gd name="connsiteX53" fmla="*/ 118615 w 450072"/>
              <a:gd name="connsiteY53" fmla="*/ 376034 h 450293"/>
              <a:gd name="connsiteX54" fmla="*/ 118615 w 450072"/>
              <a:gd name="connsiteY54" fmla="*/ 423949 h 450293"/>
              <a:gd name="connsiteX55" fmla="*/ 139729 w 450072"/>
              <a:gd name="connsiteY55" fmla="*/ 423949 h 450293"/>
              <a:gd name="connsiteX56" fmla="*/ 160840 w 450072"/>
              <a:gd name="connsiteY56" fmla="*/ 423949 h 450293"/>
              <a:gd name="connsiteX57" fmla="*/ 393043 w 450072"/>
              <a:gd name="connsiteY57" fmla="*/ 302773 h 450293"/>
              <a:gd name="connsiteX58" fmla="*/ 393036 w 450072"/>
              <a:gd name="connsiteY58" fmla="*/ 181597 h 450293"/>
              <a:gd name="connsiteX59" fmla="*/ 308451 w 450072"/>
              <a:gd name="connsiteY59" fmla="*/ 106825 h 450293"/>
              <a:gd name="connsiteX60" fmla="*/ 222673 w 450072"/>
              <a:gd name="connsiteY60" fmla="*/ 32053 h 450293"/>
              <a:gd name="connsiteX61" fmla="*/ 204367 w 450072"/>
              <a:gd name="connsiteY61" fmla="*/ 47785 h 450293"/>
              <a:gd name="connsiteX62" fmla="*/ 187253 w 450072"/>
              <a:gd name="connsiteY62" fmla="*/ 63517 h 450293"/>
              <a:gd name="connsiteX63" fmla="*/ 189352 w 450072"/>
              <a:gd name="connsiteY63" fmla="*/ 67117 h 450293"/>
              <a:gd name="connsiteX64" fmla="*/ 248546 w 450072"/>
              <a:gd name="connsiteY64" fmla="*/ 175081 h 450293"/>
              <a:gd name="connsiteX65" fmla="*/ 238182 w 450072"/>
              <a:gd name="connsiteY65" fmla="*/ 226237 h 450293"/>
              <a:gd name="connsiteX66" fmla="*/ 227389 w 450072"/>
              <a:gd name="connsiteY66" fmla="*/ 274189 h 450293"/>
              <a:gd name="connsiteX67" fmla="*/ 249097 w 450072"/>
              <a:gd name="connsiteY67" fmla="*/ 323365 h 450293"/>
              <a:gd name="connsiteX68" fmla="*/ 270787 w 450072"/>
              <a:gd name="connsiteY68" fmla="*/ 375925 h 450293"/>
              <a:gd name="connsiteX69" fmla="*/ 253432 w 450072"/>
              <a:gd name="connsiteY69" fmla="*/ 422869 h 450293"/>
              <a:gd name="connsiteX70" fmla="*/ 323020 w 450072"/>
              <a:gd name="connsiteY70" fmla="*/ 423949 h 450293"/>
              <a:gd name="connsiteX71" fmla="*/ 393051 w 450072"/>
              <a:gd name="connsiteY71" fmla="*/ 423949 h 450293"/>
              <a:gd name="connsiteX72" fmla="*/ 393043 w 450072"/>
              <a:gd name="connsiteY72" fmla="*/ 302773 h 450293"/>
              <a:gd name="connsiteX73" fmla="*/ 278902 w 450072"/>
              <a:gd name="connsiteY73" fmla="*/ 321061 h 450293"/>
              <a:gd name="connsiteX74" fmla="*/ 274286 w 450072"/>
              <a:gd name="connsiteY74" fmla="*/ 316417 h 450293"/>
              <a:gd name="connsiteX75" fmla="*/ 272537 w 450072"/>
              <a:gd name="connsiteY75" fmla="*/ 280777 h 450293"/>
              <a:gd name="connsiteX76" fmla="*/ 277933 w 450072"/>
              <a:gd name="connsiteY76" fmla="*/ 240025 h 450293"/>
              <a:gd name="connsiteX77" fmla="*/ 280893 w 450072"/>
              <a:gd name="connsiteY77" fmla="*/ 237901 h 450293"/>
              <a:gd name="connsiteX78" fmla="*/ 317116 w 450072"/>
              <a:gd name="connsiteY78" fmla="*/ 237901 h 450293"/>
              <a:gd name="connsiteX79" fmla="*/ 355769 w 450072"/>
              <a:gd name="connsiteY79" fmla="*/ 239737 h 450293"/>
              <a:gd name="connsiteX80" fmla="*/ 360010 w 450072"/>
              <a:gd name="connsiteY80" fmla="*/ 243949 h 450293"/>
              <a:gd name="connsiteX81" fmla="*/ 361820 w 450072"/>
              <a:gd name="connsiteY81" fmla="*/ 279985 h 450293"/>
              <a:gd name="connsiteX82" fmla="*/ 355841 w 450072"/>
              <a:gd name="connsiteY82" fmla="*/ 321061 h 450293"/>
              <a:gd name="connsiteX83" fmla="*/ 317397 w 450072"/>
              <a:gd name="connsiteY83" fmla="*/ 322789 h 450293"/>
              <a:gd name="connsiteX84" fmla="*/ 278902 w 450072"/>
              <a:gd name="connsiteY84" fmla="*/ 321061 h 450293"/>
              <a:gd name="connsiteX85" fmla="*/ 335670 w 450072"/>
              <a:gd name="connsiteY85" fmla="*/ 280345 h 450293"/>
              <a:gd name="connsiteX86" fmla="*/ 335922 w 450072"/>
              <a:gd name="connsiteY86" fmla="*/ 263857 h 450293"/>
              <a:gd name="connsiteX87" fmla="*/ 317429 w 450072"/>
              <a:gd name="connsiteY87" fmla="*/ 263857 h 450293"/>
              <a:gd name="connsiteX88" fmla="*/ 298936 w 450072"/>
              <a:gd name="connsiteY88" fmla="*/ 263857 h 450293"/>
              <a:gd name="connsiteX89" fmla="*/ 298936 w 450072"/>
              <a:gd name="connsiteY89" fmla="*/ 280597 h 450293"/>
              <a:gd name="connsiteX90" fmla="*/ 298936 w 450072"/>
              <a:gd name="connsiteY90" fmla="*/ 297337 h 450293"/>
              <a:gd name="connsiteX91" fmla="*/ 317188 w 450072"/>
              <a:gd name="connsiteY91" fmla="*/ 297085 h 450293"/>
              <a:gd name="connsiteX92" fmla="*/ 335443 w 450072"/>
              <a:gd name="connsiteY92" fmla="*/ 296833 h 45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50072" h="450293">
                <a:moveTo>
                  <a:pt x="37662" y="448357"/>
                </a:moveTo>
                <a:cubicBezTo>
                  <a:pt x="35430" y="447170"/>
                  <a:pt x="33209" y="445117"/>
                  <a:pt x="32248" y="443317"/>
                </a:cubicBezTo>
                <a:cubicBezTo>
                  <a:pt x="30681" y="440401"/>
                  <a:pt x="30617" y="435577"/>
                  <a:pt x="30617" y="324265"/>
                </a:cubicBezTo>
                <a:lnTo>
                  <a:pt x="30617" y="208273"/>
                </a:lnTo>
                <a:lnTo>
                  <a:pt x="25559" y="212629"/>
                </a:lnTo>
                <a:cubicBezTo>
                  <a:pt x="19129" y="218173"/>
                  <a:pt x="17484" y="219001"/>
                  <a:pt x="13038" y="219001"/>
                </a:cubicBezTo>
                <a:cubicBezTo>
                  <a:pt x="3969" y="219001"/>
                  <a:pt x="-1996" y="210973"/>
                  <a:pt x="611" y="202261"/>
                </a:cubicBezTo>
                <a:cubicBezTo>
                  <a:pt x="1485" y="199345"/>
                  <a:pt x="16271" y="185377"/>
                  <a:pt x="107779" y="100993"/>
                </a:cubicBezTo>
                <a:cubicBezTo>
                  <a:pt x="166168" y="47137"/>
                  <a:pt x="215329" y="2389"/>
                  <a:pt x="217032" y="1525"/>
                </a:cubicBezTo>
                <a:cubicBezTo>
                  <a:pt x="221132" y="-563"/>
                  <a:pt x="224005" y="-455"/>
                  <a:pt x="228354" y="1921"/>
                </a:cubicBezTo>
                <a:cubicBezTo>
                  <a:pt x="231644" y="3757"/>
                  <a:pt x="438504" y="185953"/>
                  <a:pt x="446014" y="193657"/>
                </a:cubicBezTo>
                <a:cubicBezTo>
                  <a:pt x="451641" y="199417"/>
                  <a:pt x="451385" y="207445"/>
                  <a:pt x="445405" y="212701"/>
                </a:cubicBezTo>
                <a:cubicBezTo>
                  <a:pt x="439350" y="218029"/>
                  <a:pt x="433011" y="217201"/>
                  <a:pt x="425253" y="210145"/>
                </a:cubicBezTo>
                <a:cubicBezTo>
                  <a:pt x="422650" y="207733"/>
                  <a:pt x="420277" y="205789"/>
                  <a:pt x="419982" y="205789"/>
                </a:cubicBezTo>
                <a:cubicBezTo>
                  <a:pt x="419694" y="205789"/>
                  <a:pt x="419446" y="258565"/>
                  <a:pt x="419446" y="323041"/>
                </a:cubicBezTo>
                <a:cubicBezTo>
                  <a:pt x="419446" y="455665"/>
                  <a:pt x="420079" y="444433"/>
                  <a:pt x="412375" y="448393"/>
                </a:cubicBezTo>
                <a:lnTo>
                  <a:pt x="408516" y="450338"/>
                </a:lnTo>
                <a:lnTo>
                  <a:pt x="224984" y="450338"/>
                </a:lnTo>
                <a:lnTo>
                  <a:pt x="41453" y="450338"/>
                </a:lnTo>
                <a:close/>
                <a:moveTo>
                  <a:pt x="92195" y="368365"/>
                </a:moveTo>
                <a:cubicBezTo>
                  <a:pt x="92195" y="314581"/>
                  <a:pt x="92267" y="312673"/>
                  <a:pt x="93955" y="309181"/>
                </a:cubicBezTo>
                <a:cubicBezTo>
                  <a:pt x="95075" y="306841"/>
                  <a:pt x="96954" y="304825"/>
                  <a:pt x="99132" y="303601"/>
                </a:cubicBezTo>
                <a:cubicBezTo>
                  <a:pt x="102498" y="301729"/>
                  <a:pt x="103132" y="301693"/>
                  <a:pt x="139909" y="301693"/>
                </a:cubicBezTo>
                <a:cubicBezTo>
                  <a:pt x="177202" y="301693"/>
                  <a:pt x="177270" y="301693"/>
                  <a:pt x="180175" y="303673"/>
                </a:cubicBezTo>
                <a:cubicBezTo>
                  <a:pt x="181774" y="304753"/>
                  <a:pt x="183908" y="306769"/>
                  <a:pt x="184924" y="308137"/>
                </a:cubicBezTo>
                <a:cubicBezTo>
                  <a:pt x="186738" y="310585"/>
                  <a:pt x="186767" y="311341"/>
                  <a:pt x="187008" y="367285"/>
                </a:cubicBezTo>
                <a:lnTo>
                  <a:pt x="187260" y="423949"/>
                </a:lnTo>
                <a:lnTo>
                  <a:pt x="205980" y="423949"/>
                </a:lnTo>
                <a:lnTo>
                  <a:pt x="224704" y="423949"/>
                </a:lnTo>
                <a:lnTo>
                  <a:pt x="234197" y="400189"/>
                </a:lnTo>
                <a:cubicBezTo>
                  <a:pt x="239417" y="387122"/>
                  <a:pt x="243503" y="375961"/>
                  <a:pt x="243272" y="375349"/>
                </a:cubicBezTo>
                <a:cubicBezTo>
                  <a:pt x="243020" y="374737"/>
                  <a:pt x="233300" y="352670"/>
                  <a:pt x="221629" y="326245"/>
                </a:cubicBezTo>
                <a:cubicBezTo>
                  <a:pt x="209954" y="299857"/>
                  <a:pt x="200404" y="277357"/>
                  <a:pt x="200404" y="276277"/>
                </a:cubicBezTo>
                <a:cubicBezTo>
                  <a:pt x="200404" y="275197"/>
                  <a:pt x="205156" y="253201"/>
                  <a:pt x="210962" y="227353"/>
                </a:cubicBezTo>
                <a:cubicBezTo>
                  <a:pt x="216766" y="201505"/>
                  <a:pt x="221518" y="179905"/>
                  <a:pt x="221518" y="179329"/>
                </a:cubicBezTo>
                <a:cubicBezTo>
                  <a:pt x="221518" y="178789"/>
                  <a:pt x="209364" y="156649"/>
                  <a:pt x="194510" y="130117"/>
                </a:cubicBezTo>
                <a:lnTo>
                  <a:pt x="167500" y="81913"/>
                </a:lnTo>
                <a:lnTo>
                  <a:pt x="161984" y="86881"/>
                </a:lnTo>
                <a:cubicBezTo>
                  <a:pt x="158950" y="89617"/>
                  <a:pt x="134110" y="112441"/>
                  <a:pt x="106782" y="137605"/>
                </a:cubicBezTo>
                <a:lnTo>
                  <a:pt x="57098" y="183361"/>
                </a:lnTo>
                <a:lnTo>
                  <a:pt x="57069" y="303673"/>
                </a:lnTo>
                <a:lnTo>
                  <a:pt x="56998" y="423949"/>
                </a:lnTo>
                <a:lnTo>
                  <a:pt x="74591" y="423949"/>
                </a:lnTo>
                <a:lnTo>
                  <a:pt x="92184" y="423949"/>
                </a:lnTo>
                <a:close/>
                <a:moveTo>
                  <a:pt x="160811" y="406381"/>
                </a:moveTo>
                <a:cubicBezTo>
                  <a:pt x="160811" y="390218"/>
                  <a:pt x="160703" y="388777"/>
                  <a:pt x="159274" y="388777"/>
                </a:cubicBezTo>
                <a:cubicBezTo>
                  <a:pt x="156775" y="388777"/>
                  <a:pt x="152131" y="385501"/>
                  <a:pt x="150252" y="382405"/>
                </a:cubicBezTo>
                <a:cubicBezTo>
                  <a:pt x="146090" y="375566"/>
                  <a:pt x="150144" y="365449"/>
                  <a:pt x="157841" y="363361"/>
                </a:cubicBezTo>
                <a:lnTo>
                  <a:pt x="160375" y="362713"/>
                </a:lnTo>
                <a:lnTo>
                  <a:pt x="160627" y="345397"/>
                </a:lnTo>
                <a:lnTo>
                  <a:pt x="160879" y="328081"/>
                </a:lnTo>
                <a:lnTo>
                  <a:pt x="139747" y="328081"/>
                </a:lnTo>
                <a:lnTo>
                  <a:pt x="118615" y="328081"/>
                </a:lnTo>
                <a:lnTo>
                  <a:pt x="118615" y="376034"/>
                </a:lnTo>
                <a:lnTo>
                  <a:pt x="118615" y="423949"/>
                </a:lnTo>
                <a:lnTo>
                  <a:pt x="139729" y="423949"/>
                </a:lnTo>
                <a:lnTo>
                  <a:pt x="160840" y="423949"/>
                </a:lnTo>
                <a:close/>
                <a:moveTo>
                  <a:pt x="393043" y="302773"/>
                </a:moveTo>
                <a:lnTo>
                  <a:pt x="393036" y="181597"/>
                </a:lnTo>
                <a:lnTo>
                  <a:pt x="308451" y="106825"/>
                </a:lnTo>
                <a:cubicBezTo>
                  <a:pt x="261928" y="65713"/>
                  <a:pt x="223328" y="32053"/>
                  <a:pt x="222673" y="32053"/>
                </a:cubicBezTo>
                <a:cubicBezTo>
                  <a:pt x="222018" y="32053"/>
                  <a:pt x="213781" y="39145"/>
                  <a:pt x="204367" y="47785"/>
                </a:cubicBezTo>
                <a:lnTo>
                  <a:pt x="187253" y="63517"/>
                </a:lnTo>
                <a:lnTo>
                  <a:pt x="189352" y="67117"/>
                </a:lnTo>
                <a:cubicBezTo>
                  <a:pt x="209090" y="101281"/>
                  <a:pt x="248215" y="172633"/>
                  <a:pt x="248546" y="175081"/>
                </a:cubicBezTo>
                <a:cubicBezTo>
                  <a:pt x="248834" y="177205"/>
                  <a:pt x="245429" y="194017"/>
                  <a:pt x="238182" y="226237"/>
                </a:cubicBezTo>
                <a:lnTo>
                  <a:pt x="227389" y="274189"/>
                </a:lnTo>
                <a:lnTo>
                  <a:pt x="249097" y="323365"/>
                </a:lnTo>
                <a:cubicBezTo>
                  <a:pt x="265488" y="360481"/>
                  <a:pt x="270794" y="373333"/>
                  <a:pt x="270787" y="375925"/>
                </a:cubicBezTo>
                <a:cubicBezTo>
                  <a:pt x="270773" y="378913"/>
                  <a:pt x="266907" y="389389"/>
                  <a:pt x="253432" y="422869"/>
                </a:cubicBezTo>
                <a:cubicBezTo>
                  <a:pt x="253072" y="423734"/>
                  <a:pt x="267346" y="423949"/>
                  <a:pt x="323020" y="423949"/>
                </a:cubicBezTo>
                <a:lnTo>
                  <a:pt x="393051" y="423949"/>
                </a:lnTo>
                <a:lnTo>
                  <a:pt x="393043" y="302773"/>
                </a:lnTo>
                <a:close/>
                <a:moveTo>
                  <a:pt x="278902" y="321061"/>
                </a:moveTo>
                <a:cubicBezTo>
                  <a:pt x="277325" y="320089"/>
                  <a:pt x="275248" y="318001"/>
                  <a:pt x="274286" y="316417"/>
                </a:cubicBezTo>
                <a:cubicBezTo>
                  <a:pt x="272623" y="313717"/>
                  <a:pt x="272537" y="311953"/>
                  <a:pt x="272537" y="280777"/>
                </a:cubicBezTo>
                <a:cubicBezTo>
                  <a:pt x="272533" y="244561"/>
                  <a:pt x="272609" y="243805"/>
                  <a:pt x="277933" y="240025"/>
                </a:cubicBezTo>
                <a:lnTo>
                  <a:pt x="280893" y="237901"/>
                </a:lnTo>
                <a:lnTo>
                  <a:pt x="317116" y="237901"/>
                </a:lnTo>
                <a:cubicBezTo>
                  <a:pt x="352327" y="237901"/>
                  <a:pt x="353404" y="237937"/>
                  <a:pt x="355769" y="239737"/>
                </a:cubicBezTo>
                <a:cubicBezTo>
                  <a:pt x="357104" y="240709"/>
                  <a:pt x="359013" y="242617"/>
                  <a:pt x="360010" y="243949"/>
                </a:cubicBezTo>
                <a:cubicBezTo>
                  <a:pt x="361770" y="246325"/>
                  <a:pt x="361820" y="247441"/>
                  <a:pt x="361820" y="279985"/>
                </a:cubicBezTo>
                <a:cubicBezTo>
                  <a:pt x="361820" y="317317"/>
                  <a:pt x="361806" y="317425"/>
                  <a:pt x="355841" y="321061"/>
                </a:cubicBezTo>
                <a:cubicBezTo>
                  <a:pt x="353170" y="322717"/>
                  <a:pt x="351183" y="322789"/>
                  <a:pt x="317397" y="322789"/>
                </a:cubicBezTo>
                <a:cubicBezTo>
                  <a:pt x="283395" y="322789"/>
                  <a:pt x="281638" y="322717"/>
                  <a:pt x="278902" y="321061"/>
                </a:cubicBezTo>
                <a:close/>
                <a:moveTo>
                  <a:pt x="335670" y="280345"/>
                </a:moveTo>
                <a:lnTo>
                  <a:pt x="335922" y="263857"/>
                </a:lnTo>
                <a:lnTo>
                  <a:pt x="317429" y="263857"/>
                </a:lnTo>
                <a:lnTo>
                  <a:pt x="298936" y="263857"/>
                </a:lnTo>
                <a:lnTo>
                  <a:pt x="298936" y="280597"/>
                </a:lnTo>
                <a:lnTo>
                  <a:pt x="298936" y="297337"/>
                </a:lnTo>
                <a:lnTo>
                  <a:pt x="317188" y="297085"/>
                </a:lnTo>
                <a:lnTo>
                  <a:pt x="335443" y="296833"/>
                </a:lnTo>
                <a:close/>
              </a:path>
            </a:pathLst>
          </a:custGeom>
          <a:solidFill>
            <a:srgbClr val="92D050"/>
          </a:solidFill>
          <a:ln w="36000" cap="flat">
            <a:noFill/>
            <a:prstDash val="solid"/>
            <a:miter/>
          </a:ln>
        </p:spPr>
        <p:txBody>
          <a:bodyPr rtlCol="0" anchor="ctr"/>
          <a:lstStyle/>
          <a:p>
            <a:endParaRPr lang="sr-Latn-R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785566F-25D3-484B-F971-FDBFBFA60D51}"/>
              </a:ext>
            </a:extLst>
          </p:cNvPr>
          <p:cNvSpPr/>
          <p:nvPr/>
        </p:nvSpPr>
        <p:spPr>
          <a:xfrm>
            <a:off x="6122427" y="1357982"/>
            <a:ext cx="582882" cy="740125"/>
          </a:xfrm>
          <a:custGeom>
            <a:avLst/>
            <a:gdLst>
              <a:gd name="connsiteX0" fmla="*/ 39451 w 408879"/>
              <a:gd name="connsiteY0" fmla="*/ 518986 h 520561"/>
              <a:gd name="connsiteX1" fmla="*/ 6555 w 408879"/>
              <a:gd name="connsiteY1" fmla="*/ 496054 h 520561"/>
              <a:gd name="connsiteX2" fmla="*/ 154 w 408879"/>
              <a:gd name="connsiteY2" fmla="*/ 296337 h 520561"/>
              <a:gd name="connsiteX3" fmla="*/ 6018 w 408879"/>
              <a:gd name="connsiteY3" fmla="*/ 96483 h 520561"/>
              <a:gd name="connsiteX4" fmla="*/ 28522 w 408879"/>
              <a:gd name="connsiteY4" fmla="*/ 74162 h 520561"/>
              <a:gd name="connsiteX5" fmla="*/ 73637 w 408879"/>
              <a:gd name="connsiteY5" fmla="*/ 68021 h 520561"/>
              <a:gd name="connsiteX6" fmla="*/ 98812 w 408879"/>
              <a:gd name="connsiteY6" fmla="*/ 68003 h 520561"/>
              <a:gd name="connsiteX7" fmla="*/ 98812 w 408879"/>
              <a:gd name="connsiteY7" fmla="*/ 57390 h 520561"/>
              <a:gd name="connsiteX8" fmla="*/ 104125 w 408879"/>
              <a:gd name="connsiteY8" fmla="*/ 39527 h 520561"/>
              <a:gd name="connsiteX9" fmla="*/ 127910 w 408879"/>
              <a:gd name="connsiteY9" fmla="*/ 37493 h 520561"/>
              <a:gd name="connsiteX10" fmla="*/ 148369 w 408879"/>
              <a:gd name="connsiteY10" fmla="*/ 37493 h 520561"/>
              <a:gd name="connsiteX11" fmla="*/ 151735 w 408879"/>
              <a:gd name="connsiteY11" fmla="*/ 30657 h 520561"/>
              <a:gd name="connsiteX12" fmla="*/ 176165 w 408879"/>
              <a:gd name="connsiteY12" fmla="*/ 6238 h 520561"/>
              <a:gd name="connsiteX13" fmla="*/ 232051 w 408879"/>
              <a:gd name="connsiteY13" fmla="*/ 6202 h 520561"/>
              <a:gd name="connsiteX14" fmla="*/ 256308 w 408879"/>
              <a:gd name="connsiteY14" fmla="*/ 30624 h 520561"/>
              <a:gd name="connsiteX15" fmla="*/ 259642 w 408879"/>
              <a:gd name="connsiteY15" fmla="*/ 37489 h 520561"/>
              <a:gd name="connsiteX16" fmla="*/ 279950 w 408879"/>
              <a:gd name="connsiteY16" fmla="*/ 37489 h 520561"/>
              <a:gd name="connsiteX17" fmla="*/ 310218 w 408879"/>
              <a:gd name="connsiteY17" fmla="*/ 55954 h 520561"/>
              <a:gd name="connsiteX18" fmla="*/ 310578 w 408879"/>
              <a:gd name="connsiteY18" fmla="*/ 68003 h 520561"/>
              <a:gd name="connsiteX19" fmla="*/ 335645 w 408879"/>
              <a:gd name="connsiteY19" fmla="*/ 68021 h 520561"/>
              <a:gd name="connsiteX20" fmla="*/ 380667 w 408879"/>
              <a:gd name="connsiteY20" fmla="*/ 74159 h 520561"/>
              <a:gd name="connsiteX21" fmla="*/ 403141 w 408879"/>
              <a:gd name="connsiteY21" fmla="*/ 96497 h 520561"/>
              <a:gd name="connsiteX22" fmla="*/ 409024 w 408879"/>
              <a:gd name="connsiteY22" fmla="*/ 296337 h 520561"/>
              <a:gd name="connsiteX23" fmla="*/ 402623 w 408879"/>
              <a:gd name="connsiteY23" fmla="*/ 496054 h 520561"/>
              <a:gd name="connsiteX24" fmla="*/ 370796 w 408879"/>
              <a:gd name="connsiteY24" fmla="*/ 518590 h 520561"/>
              <a:gd name="connsiteX25" fmla="*/ 204173 w 408879"/>
              <a:gd name="connsiteY25" fmla="*/ 520498 h 520561"/>
              <a:gd name="connsiteX26" fmla="*/ 39455 w 408879"/>
              <a:gd name="connsiteY26" fmla="*/ 518986 h 520561"/>
              <a:gd name="connsiteX27" fmla="*/ 364819 w 408879"/>
              <a:gd name="connsiteY27" fmla="*/ 494614 h 520561"/>
              <a:gd name="connsiteX28" fmla="*/ 381297 w 408879"/>
              <a:gd name="connsiteY28" fmla="*/ 483814 h 520561"/>
              <a:gd name="connsiteX29" fmla="*/ 384101 w 408879"/>
              <a:gd name="connsiteY29" fmla="*/ 479566 h 520561"/>
              <a:gd name="connsiteX30" fmla="*/ 384101 w 408879"/>
              <a:gd name="connsiteY30" fmla="*/ 296409 h 520561"/>
              <a:gd name="connsiteX31" fmla="*/ 384101 w 408879"/>
              <a:gd name="connsiteY31" fmla="*/ 113262 h 520561"/>
              <a:gd name="connsiteX32" fmla="*/ 381862 w 408879"/>
              <a:gd name="connsiteY32" fmla="*/ 109075 h 520561"/>
              <a:gd name="connsiteX33" fmla="*/ 368546 w 408879"/>
              <a:gd name="connsiteY33" fmla="*/ 95770 h 520561"/>
              <a:gd name="connsiteX34" fmla="*/ 362742 w 408879"/>
              <a:gd name="connsiteY34" fmla="*/ 92922 h 520561"/>
              <a:gd name="connsiteX35" fmla="*/ 336552 w 408879"/>
              <a:gd name="connsiteY35" fmla="*/ 92562 h 520561"/>
              <a:gd name="connsiteX36" fmla="*/ 310362 w 408879"/>
              <a:gd name="connsiteY36" fmla="*/ 92202 h 520561"/>
              <a:gd name="connsiteX37" fmla="*/ 310362 w 408879"/>
              <a:gd name="connsiteY37" fmla="*/ 108089 h 520561"/>
              <a:gd name="connsiteX38" fmla="*/ 304818 w 408879"/>
              <a:gd name="connsiteY38" fmla="*/ 133062 h 520561"/>
              <a:gd name="connsiteX39" fmla="*/ 302064 w 408879"/>
              <a:gd name="connsiteY39" fmla="*/ 135604 h 520561"/>
              <a:gd name="connsiteX40" fmla="*/ 205501 w 408879"/>
              <a:gd name="connsiteY40" fmla="*/ 135856 h 520561"/>
              <a:gd name="connsiteX41" fmla="*/ 100788 w 408879"/>
              <a:gd name="connsiteY41" fmla="*/ 128652 h 520561"/>
              <a:gd name="connsiteX42" fmla="*/ 98833 w 408879"/>
              <a:gd name="connsiteY42" fmla="*/ 108291 h 520561"/>
              <a:gd name="connsiteX43" fmla="*/ 98808 w 408879"/>
              <a:gd name="connsiteY43" fmla="*/ 92184 h 520561"/>
              <a:gd name="connsiteX44" fmla="*/ 72618 w 408879"/>
              <a:gd name="connsiteY44" fmla="*/ 92544 h 520561"/>
              <a:gd name="connsiteX45" fmla="*/ 46428 w 408879"/>
              <a:gd name="connsiteY45" fmla="*/ 92904 h 520561"/>
              <a:gd name="connsiteX46" fmla="*/ 40628 w 408879"/>
              <a:gd name="connsiteY46" fmla="*/ 95752 h 520561"/>
              <a:gd name="connsiteX47" fmla="*/ 27312 w 408879"/>
              <a:gd name="connsiteY47" fmla="*/ 109057 h 520561"/>
              <a:gd name="connsiteX48" fmla="*/ 25073 w 408879"/>
              <a:gd name="connsiteY48" fmla="*/ 113244 h 520561"/>
              <a:gd name="connsiteX49" fmla="*/ 25073 w 408879"/>
              <a:gd name="connsiteY49" fmla="*/ 296391 h 520561"/>
              <a:gd name="connsiteX50" fmla="*/ 25073 w 408879"/>
              <a:gd name="connsiteY50" fmla="*/ 479530 h 520561"/>
              <a:gd name="connsiteX51" fmla="*/ 27877 w 408879"/>
              <a:gd name="connsiteY51" fmla="*/ 483778 h 520561"/>
              <a:gd name="connsiteX52" fmla="*/ 34487 w 408879"/>
              <a:gd name="connsiteY52" fmla="*/ 490546 h 520561"/>
              <a:gd name="connsiteX53" fmla="*/ 204115 w 408879"/>
              <a:gd name="connsiteY53" fmla="*/ 496090 h 520561"/>
              <a:gd name="connsiteX54" fmla="*/ 364816 w 408879"/>
              <a:gd name="connsiteY54" fmla="*/ 494614 h 520561"/>
              <a:gd name="connsiteX55" fmla="*/ 94232 w 408879"/>
              <a:gd name="connsiteY55" fmla="*/ 441406 h 520561"/>
              <a:gd name="connsiteX56" fmla="*/ 77280 w 408879"/>
              <a:gd name="connsiteY56" fmla="*/ 425314 h 520561"/>
              <a:gd name="connsiteX57" fmla="*/ 62675 w 408879"/>
              <a:gd name="connsiteY57" fmla="*/ 407386 h 520561"/>
              <a:gd name="connsiteX58" fmla="*/ 73205 w 408879"/>
              <a:gd name="connsiteY58" fmla="*/ 392698 h 520561"/>
              <a:gd name="connsiteX59" fmla="*/ 78497 w 408879"/>
              <a:gd name="connsiteY59" fmla="*/ 392194 h 520561"/>
              <a:gd name="connsiteX60" fmla="*/ 89167 w 408879"/>
              <a:gd name="connsiteY60" fmla="*/ 402670 h 520561"/>
              <a:gd name="connsiteX61" fmla="*/ 99834 w 408879"/>
              <a:gd name="connsiteY61" fmla="*/ 413182 h 520561"/>
              <a:gd name="connsiteX62" fmla="*/ 103135 w 408879"/>
              <a:gd name="connsiteY62" fmla="*/ 410086 h 520561"/>
              <a:gd name="connsiteX63" fmla="*/ 123220 w 408879"/>
              <a:gd name="connsiteY63" fmla="*/ 390970 h 520561"/>
              <a:gd name="connsiteX64" fmla="*/ 143470 w 408879"/>
              <a:gd name="connsiteY64" fmla="*/ 373438 h 520561"/>
              <a:gd name="connsiteX65" fmla="*/ 156574 w 408879"/>
              <a:gd name="connsiteY65" fmla="*/ 376282 h 520561"/>
              <a:gd name="connsiteX66" fmla="*/ 159180 w 408879"/>
              <a:gd name="connsiteY66" fmla="*/ 389746 h 520561"/>
              <a:gd name="connsiteX67" fmla="*/ 104179 w 408879"/>
              <a:gd name="connsiteY67" fmla="*/ 441910 h 520561"/>
              <a:gd name="connsiteX68" fmla="*/ 94232 w 408879"/>
              <a:gd name="connsiteY68" fmla="*/ 441406 h 520561"/>
              <a:gd name="connsiteX69" fmla="*/ 188653 w 408879"/>
              <a:gd name="connsiteY69" fmla="*/ 426934 h 520561"/>
              <a:gd name="connsiteX70" fmla="*/ 182299 w 408879"/>
              <a:gd name="connsiteY70" fmla="*/ 408322 h 520561"/>
              <a:gd name="connsiteX71" fmla="*/ 263051 w 408879"/>
              <a:gd name="connsiteY71" fmla="*/ 402634 h 520561"/>
              <a:gd name="connsiteX72" fmla="*/ 344267 w 408879"/>
              <a:gd name="connsiteY72" fmla="*/ 407494 h 520561"/>
              <a:gd name="connsiteX73" fmla="*/ 341153 w 408879"/>
              <a:gd name="connsiteY73" fmla="*/ 425746 h 520561"/>
              <a:gd name="connsiteX74" fmla="*/ 265146 w 408879"/>
              <a:gd name="connsiteY74" fmla="*/ 427726 h 520561"/>
              <a:gd name="connsiteX75" fmla="*/ 188650 w 408879"/>
              <a:gd name="connsiteY75" fmla="*/ 426934 h 520561"/>
              <a:gd name="connsiteX76" fmla="*/ 94110 w 408879"/>
              <a:gd name="connsiteY76" fmla="*/ 342334 h 520561"/>
              <a:gd name="connsiteX77" fmla="*/ 62635 w 408879"/>
              <a:gd name="connsiteY77" fmla="*/ 308638 h 520561"/>
              <a:gd name="connsiteX78" fmla="*/ 71419 w 408879"/>
              <a:gd name="connsiteY78" fmla="*/ 293270 h 520561"/>
              <a:gd name="connsiteX79" fmla="*/ 90654 w 408879"/>
              <a:gd name="connsiteY79" fmla="*/ 304559 h 520561"/>
              <a:gd name="connsiteX80" fmla="*/ 100000 w 408879"/>
              <a:gd name="connsiteY80" fmla="*/ 314218 h 520561"/>
              <a:gd name="connsiteX81" fmla="*/ 119494 w 408879"/>
              <a:gd name="connsiteY81" fmla="*/ 295552 h 520561"/>
              <a:gd name="connsiteX82" fmla="*/ 141501 w 408879"/>
              <a:gd name="connsiteY82" fmla="*/ 275169 h 520561"/>
              <a:gd name="connsiteX83" fmla="*/ 159486 w 408879"/>
              <a:gd name="connsiteY83" fmla="*/ 281307 h 520561"/>
              <a:gd name="connsiteX84" fmla="*/ 133750 w 408879"/>
              <a:gd name="connsiteY84" fmla="*/ 316270 h 520561"/>
              <a:gd name="connsiteX85" fmla="*/ 106026 w 408879"/>
              <a:gd name="connsiteY85" fmla="*/ 341830 h 520561"/>
              <a:gd name="connsiteX86" fmla="*/ 94110 w 408879"/>
              <a:gd name="connsiteY86" fmla="*/ 342334 h 520561"/>
              <a:gd name="connsiteX87" fmla="*/ 185838 w 408879"/>
              <a:gd name="connsiteY87" fmla="*/ 326422 h 520561"/>
              <a:gd name="connsiteX88" fmla="*/ 185478 w 408879"/>
              <a:gd name="connsiteY88" fmla="*/ 306003 h 520561"/>
              <a:gd name="connsiteX89" fmla="*/ 263361 w 408879"/>
              <a:gd name="connsiteY89" fmla="*/ 303969 h 520561"/>
              <a:gd name="connsiteX90" fmla="*/ 345423 w 408879"/>
              <a:gd name="connsiteY90" fmla="*/ 310042 h 520561"/>
              <a:gd name="connsiteX91" fmla="*/ 343486 w 408879"/>
              <a:gd name="connsiteY91" fmla="*/ 324082 h 520561"/>
              <a:gd name="connsiteX92" fmla="*/ 340005 w 408879"/>
              <a:gd name="connsiteY92" fmla="*/ 327862 h 520561"/>
              <a:gd name="connsiteX93" fmla="*/ 264408 w 408879"/>
              <a:gd name="connsiteY93" fmla="*/ 328114 h 520561"/>
              <a:gd name="connsiteX94" fmla="*/ 185831 w 408879"/>
              <a:gd name="connsiteY94" fmla="*/ 326386 h 520561"/>
              <a:gd name="connsiteX95" fmla="*/ 95251 w 408879"/>
              <a:gd name="connsiteY95" fmla="*/ 243553 h 520561"/>
              <a:gd name="connsiteX96" fmla="*/ 77762 w 408879"/>
              <a:gd name="connsiteY96" fmla="*/ 227372 h 520561"/>
              <a:gd name="connsiteX97" fmla="*/ 62650 w 408879"/>
              <a:gd name="connsiteY97" fmla="*/ 208929 h 520561"/>
              <a:gd name="connsiteX98" fmla="*/ 66239 w 408879"/>
              <a:gd name="connsiteY98" fmla="*/ 197041 h 520561"/>
              <a:gd name="connsiteX99" fmla="*/ 73587 w 408879"/>
              <a:gd name="connsiteY99" fmla="*/ 194122 h 520561"/>
              <a:gd name="connsiteX100" fmla="*/ 90647 w 408879"/>
              <a:gd name="connsiteY100" fmla="*/ 205732 h 520561"/>
              <a:gd name="connsiteX101" fmla="*/ 99755 w 408879"/>
              <a:gd name="connsiteY101" fmla="*/ 214458 h 520561"/>
              <a:gd name="connsiteX102" fmla="*/ 120171 w 408879"/>
              <a:gd name="connsiteY102" fmla="*/ 195558 h 520561"/>
              <a:gd name="connsiteX103" fmla="*/ 143473 w 408879"/>
              <a:gd name="connsiteY103" fmla="*/ 175139 h 520561"/>
              <a:gd name="connsiteX104" fmla="*/ 160393 w 408879"/>
              <a:gd name="connsiteY104" fmla="*/ 188621 h 520561"/>
              <a:gd name="connsiteX105" fmla="*/ 122712 w 408879"/>
              <a:gd name="connsiteY105" fmla="*/ 227638 h 520561"/>
              <a:gd name="connsiteX106" fmla="*/ 99607 w 408879"/>
              <a:gd name="connsiteY106" fmla="*/ 244936 h 520561"/>
              <a:gd name="connsiteX107" fmla="*/ 95251 w 408879"/>
              <a:gd name="connsiteY107" fmla="*/ 243553 h 520561"/>
              <a:gd name="connsiteX108" fmla="*/ 183635 w 408879"/>
              <a:gd name="connsiteY108" fmla="*/ 225244 h 520561"/>
              <a:gd name="connsiteX109" fmla="*/ 180175 w 408879"/>
              <a:gd name="connsiteY109" fmla="*/ 217090 h 520561"/>
              <a:gd name="connsiteX110" fmla="*/ 183656 w 408879"/>
              <a:gd name="connsiteY110" fmla="*/ 208598 h 520561"/>
              <a:gd name="connsiteX111" fmla="*/ 187138 w 408879"/>
              <a:gd name="connsiteY111" fmla="*/ 204799 h 520561"/>
              <a:gd name="connsiteX112" fmla="*/ 260192 w 408879"/>
              <a:gd name="connsiteY112" fmla="*/ 204511 h 520561"/>
              <a:gd name="connsiteX113" fmla="*/ 336520 w 408879"/>
              <a:gd name="connsiteY113" fmla="*/ 204799 h 520561"/>
              <a:gd name="connsiteX114" fmla="*/ 342935 w 408879"/>
              <a:gd name="connsiteY114" fmla="*/ 225780 h 520561"/>
              <a:gd name="connsiteX115" fmla="*/ 340015 w 408879"/>
              <a:gd name="connsiteY115" fmla="*/ 228700 h 520561"/>
              <a:gd name="connsiteX116" fmla="*/ 263551 w 408879"/>
              <a:gd name="connsiteY116" fmla="*/ 228700 h 520561"/>
              <a:gd name="connsiteX117" fmla="*/ 187091 w 408879"/>
              <a:gd name="connsiteY117" fmla="*/ 228700 h 520561"/>
              <a:gd name="connsiteX118" fmla="*/ 284935 w 408879"/>
              <a:gd name="connsiteY118" fmla="*/ 86878 h 520561"/>
              <a:gd name="connsiteX119" fmla="*/ 284935 w 408879"/>
              <a:gd name="connsiteY119" fmla="*/ 62020 h 520561"/>
              <a:gd name="connsiteX120" fmla="*/ 265024 w 408879"/>
              <a:gd name="connsiteY120" fmla="*/ 61696 h 520561"/>
              <a:gd name="connsiteX121" fmla="*/ 245109 w 408879"/>
              <a:gd name="connsiteY121" fmla="*/ 61372 h 520561"/>
              <a:gd name="connsiteX122" fmla="*/ 241743 w 408879"/>
              <a:gd name="connsiteY122" fmla="*/ 57696 h 520561"/>
              <a:gd name="connsiteX123" fmla="*/ 236778 w 408879"/>
              <a:gd name="connsiteY123" fmla="*/ 48523 h 520561"/>
              <a:gd name="connsiteX124" fmla="*/ 181716 w 408879"/>
              <a:gd name="connsiteY124" fmla="*/ 31574 h 520561"/>
              <a:gd name="connsiteX125" fmla="*/ 170517 w 408879"/>
              <a:gd name="connsiteY125" fmla="*/ 48660 h 520561"/>
              <a:gd name="connsiteX126" fmla="*/ 141630 w 408879"/>
              <a:gd name="connsiteY126" fmla="*/ 61883 h 520561"/>
              <a:gd name="connsiteX127" fmla="*/ 124239 w 408879"/>
              <a:gd name="connsiteY127" fmla="*/ 61883 h 520561"/>
              <a:gd name="connsiteX128" fmla="*/ 124239 w 408879"/>
              <a:gd name="connsiteY128" fmla="*/ 86799 h 520561"/>
              <a:gd name="connsiteX129" fmla="*/ 124239 w 408879"/>
              <a:gd name="connsiteY129" fmla="*/ 111718 h 520561"/>
              <a:gd name="connsiteX130" fmla="*/ 204587 w 408879"/>
              <a:gd name="connsiteY130" fmla="*/ 111718 h 520561"/>
              <a:gd name="connsiteX131" fmla="*/ 284939 w 408879"/>
              <a:gd name="connsiteY131" fmla="*/ 111718 h 52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08879" h="520561">
                <a:moveTo>
                  <a:pt x="39451" y="518986"/>
                </a:moveTo>
                <a:cubicBezTo>
                  <a:pt x="25746" y="515674"/>
                  <a:pt x="12941" y="506746"/>
                  <a:pt x="6555" y="496054"/>
                </a:cubicBezTo>
                <a:cubicBezTo>
                  <a:pt x="-253" y="484678"/>
                  <a:pt x="154" y="497386"/>
                  <a:pt x="154" y="296337"/>
                </a:cubicBezTo>
                <a:cubicBezTo>
                  <a:pt x="154" y="97069"/>
                  <a:pt x="-206" y="109133"/>
                  <a:pt x="6018" y="96483"/>
                </a:cubicBezTo>
                <a:cubicBezTo>
                  <a:pt x="9780" y="88825"/>
                  <a:pt x="20465" y="78227"/>
                  <a:pt x="28522" y="74162"/>
                </a:cubicBezTo>
                <a:cubicBezTo>
                  <a:pt x="38904" y="68917"/>
                  <a:pt x="45362" y="68039"/>
                  <a:pt x="73637" y="68021"/>
                </a:cubicBezTo>
                <a:lnTo>
                  <a:pt x="98812" y="68003"/>
                </a:lnTo>
                <a:lnTo>
                  <a:pt x="98812" y="57390"/>
                </a:lnTo>
                <a:cubicBezTo>
                  <a:pt x="98812" y="44981"/>
                  <a:pt x="99615" y="42277"/>
                  <a:pt x="104125" y="39527"/>
                </a:cubicBezTo>
                <a:cubicBezTo>
                  <a:pt x="107164" y="37677"/>
                  <a:pt x="109262" y="37497"/>
                  <a:pt x="127910" y="37493"/>
                </a:cubicBezTo>
                <a:lnTo>
                  <a:pt x="148369" y="37493"/>
                </a:lnTo>
                <a:lnTo>
                  <a:pt x="151735" y="30657"/>
                </a:lnTo>
                <a:cubicBezTo>
                  <a:pt x="156214" y="21556"/>
                  <a:pt x="167115" y="10662"/>
                  <a:pt x="176165" y="6238"/>
                </a:cubicBezTo>
                <a:cubicBezTo>
                  <a:pt x="193232" y="-2107"/>
                  <a:pt x="214465" y="-2118"/>
                  <a:pt x="232051" y="6202"/>
                </a:cubicBezTo>
                <a:cubicBezTo>
                  <a:pt x="240979" y="10428"/>
                  <a:pt x="251787" y="21311"/>
                  <a:pt x="256308" y="30624"/>
                </a:cubicBezTo>
                <a:lnTo>
                  <a:pt x="259642" y="37489"/>
                </a:lnTo>
                <a:lnTo>
                  <a:pt x="279950" y="37489"/>
                </a:lnTo>
                <a:cubicBezTo>
                  <a:pt x="309264" y="37489"/>
                  <a:pt x="309675" y="37741"/>
                  <a:pt x="310218" y="55954"/>
                </a:cubicBezTo>
                <a:lnTo>
                  <a:pt x="310578" y="68003"/>
                </a:lnTo>
                <a:lnTo>
                  <a:pt x="335645" y="68021"/>
                </a:lnTo>
                <a:cubicBezTo>
                  <a:pt x="363801" y="68039"/>
                  <a:pt x="370266" y="68921"/>
                  <a:pt x="380667" y="74159"/>
                </a:cubicBezTo>
                <a:cubicBezTo>
                  <a:pt x="388680" y="78194"/>
                  <a:pt x="399304" y="88757"/>
                  <a:pt x="403141" y="96497"/>
                </a:cubicBezTo>
                <a:cubicBezTo>
                  <a:pt x="409377" y="109075"/>
                  <a:pt x="409024" y="97015"/>
                  <a:pt x="409024" y="296337"/>
                </a:cubicBezTo>
                <a:cubicBezTo>
                  <a:pt x="409024" y="497386"/>
                  <a:pt x="409431" y="484678"/>
                  <a:pt x="402623" y="496054"/>
                </a:cubicBezTo>
                <a:cubicBezTo>
                  <a:pt x="396064" y="506998"/>
                  <a:pt x="384735" y="515026"/>
                  <a:pt x="370796" y="518590"/>
                </a:cubicBezTo>
                <a:cubicBezTo>
                  <a:pt x="363113" y="520570"/>
                  <a:pt x="359160" y="520606"/>
                  <a:pt x="204173" y="520498"/>
                </a:cubicBezTo>
                <a:cubicBezTo>
                  <a:pt x="70782" y="520426"/>
                  <a:pt x="44462" y="520174"/>
                  <a:pt x="39455" y="518986"/>
                </a:cubicBezTo>
                <a:close/>
                <a:moveTo>
                  <a:pt x="364819" y="494614"/>
                </a:moveTo>
                <a:cubicBezTo>
                  <a:pt x="372487" y="492634"/>
                  <a:pt x="377725" y="489178"/>
                  <a:pt x="381297" y="483814"/>
                </a:cubicBezTo>
                <a:lnTo>
                  <a:pt x="384101" y="479566"/>
                </a:lnTo>
                <a:lnTo>
                  <a:pt x="384101" y="296409"/>
                </a:lnTo>
                <a:lnTo>
                  <a:pt x="384101" y="113262"/>
                </a:lnTo>
                <a:lnTo>
                  <a:pt x="381862" y="109075"/>
                </a:lnTo>
                <a:cubicBezTo>
                  <a:pt x="378251" y="102329"/>
                  <a:pt x="374727" y="98805"/>
                  <a:pt x="368546" y="95770"/>
                </a:cubicBezTo>
                <a:lnTo>
                  <a:pt x="362742" y="92922"/>
                </a:lnTo>
                <a:lnTo>
                  <a:pt x="336552" y="92562"/>
                </a:lnTo>
                <a:lnTo>
                  <a:pt x="310362" y="92202"/>
                </a:lnTo>
                <a:lnTo>
                  <a:pt x="310362" y="108089"/>
                </a:lnTo>
                <a:cubicBezTo>
                  <a:pt x="310362" y="125362"/>
                  <a:pt x="309642" y="128613"/>
                  <a:pt x="304818" y="133062"/>
                </a:cubicBezTo>
                <a:lnTo>
                  <a:pt x="302064" y="135604"/>
                </a:lnTo>
                <a:lnTo>
                  <a:pt x="205501" y="135856"/>
                </a:lnTo>
                <a:cubicBezTo>
                  <a:pt x="97123" y="136144"/>
                  <a:pt x="104424" y="136659"/>
                  <a:pt x="100788" y="128652"/>
                </a:cubicBezTo>
                <a:cubicBezTo>
                  <a:pt x="99154" y="125056"/>
                  <a:pt x="98851" y="121913"/>
                  <a:pt x="98833" y="108291"/>
                </a:cubicBezTo>
                <a:lnTo>
                  <a:pt x="98808" y="92184"/>
                </a:lnTo>
                <a:lnTo>
                  <a:pt x="72618" y="92544"/>
                </a:lnTo>
                <a:lnTo>
                  <a:pt x="46428" y="92904"/>
                </a:lnTo>
                <a:lnTo>
                  <a:pt x="40628" y="95752"/>
                </a:lnTo>
                <a:cubicBezTo>
                  <a:pt x="34447" y="98787"/>
                  <a:pt x="30919" y="102311"/>
                  <a:pt x="27312" y="109057"/>
                </a:cubicBezTo>
                <a:lnTo>
                  <a:pt x="25073" y="113244"/>
                </a:lnTo>
                <a:lnTo>
                  <a:pt x="25073" y="296391"/>
                </a:lnTo>
                <a:lnTo>
                  <a:pt x="25073" y="479530"/>
                </a:lnTo>
                <a:lnTo>
                  <a:pt x="27877" y="483778"/>
                </a:lnTo>
                <a:cubicBezTo>
                  <a:pt x="29422" y="486118"/>
                  <a:pt x="32395" y="489142"/>
                  <a:pt x="34487" y="490546"/>
                </a:cubicBezTo>
                <a:cubicBezTo>
                  <a:pt x="43167" y="496270"/>
                  <a:pt x="36283" y="496018"/>
                  <a:pt x="204115" y="496090"/>
                </a:cubicBezTo>
                <a:cubicBezTo>
                  <a:pt x="340379" y="496162"/>
                  <a:pt x="359474" y="495982"/>
                  <a:pt x="364816" y="494614"/>
                </a:cubicBezTo>
                <a:close/>
                <a:moveTo>
                  <a:pt x="94232" y="441406"/>
                </a:moveTo>
                <a:cubicBezTo>
                  <a:pt x="92555" y="440362"/>
                  <a:pt x="84926" y="433126"/>
                  <a:pt x="77280" y="425314"/>
                </a:cubicBezTo>
                <a:cubicBezTo>
                  <a:pt x="66027" y="413830"/>
                  <a:pt x="63244" y="410410"/>
                  <a:pt x="62675" y="407386"/>
                </a:cubicBezTo>
                <a:cubicBezTo>
                  <a:pt x="61120" y="399106"/>
                  <a:pt x="65159" y="393454"/>
                  <a:pt x="73205" y="392698"/>
                </a:cubicBezTo>
                <a:lnTo>
                  <a:pt x="78497" y="392194"/>
                </a:lnTo>
                <a:lnTo>
                  <a:pt x="89167" y="402670"/>
                </a:lnTo>
                <a:lnTo>
                  <a:pt x="99834" y="413182"/>
                </a:lnTo>
                <a:lnTo>
                  <a:pt x="103135" y="410086"/>
                </a:lnTo>
                <a:cubicBezTo>
                  <a:pt x="104950" y="408394"/>
                  <a:pt x="113989" y="399790"/>
                  <a:pt x="123220" y="390970"/>
                </a:cubicBezTo>
                <a:cubicBezTo>
                  <a:pt x="132450" y="382150"/>
                  <a:pt x="141562" y="374266"/>
                  <a:pt x="143470" y="373438"/>
                </a:cubicBezTo>
                <a:cubicBezTo>
                  <a:pt x="148103" y="371458"/>
                  <a:pt x="152624" y="372430"/>
                  <a:pt x="156574" y="376282"/>
                </a:cubicBezTo>
                <a:cubicBezTo>
                  <a:pt x="160746" y="380350"/>
                  <a:pt x="161682" y="385210"/>
                  <a:pt x="159180" y="389746"/>
                </a:cubicBezTo>
                <a:cubicBezTo>
                  <a:pt x="156664" y="394282"/>
                  <a:pt x="108355" y="440110"/>
                  <a:pt x="104179" y="441910"/>
                </a:cubicBezTo>
                <a:cubicBezTo>
                  <a:pt x="99834" y="443782"/>
                  <a:pt x="97879" y="443674"/>
                  <a:pt x="94232" y="441406"/>
                </a:cubicBezTo>
                <a:close/>
                <a:moveTo>
                  <a:pt x="188653" y="426934"/>
                </a:moveTo>
                <a:cubicBezTo>
                  <a:pt x="181021" y="424702"/>
                  <a:pt x="177515" y="414406"/>
                  <a:pt x="182299" y="408322"/>
                </a:cubicBezTo>
                <a:cubicBezTo>
                  <a:pt x="186969" y="402382"/>
                  <a:pt x="183815" y="402634"/>
                  <a:pt x="263051" y="402634"/>
                </a:cubicBezTo>
                <a:cubicBezTo>
                  <a:pt x="340545" y="402634"/>
                  <a:pt x="339900" y="402598"/>
                  <a:pt x="344267" y="407494"/>
                </a:cubicBezTo>
                <a:cubicBezTo>
                  <a:pt x="348666" y="412426"/>
                  <a:pt x="347057" y="421894"/>
                  <a:pt x="341153" y="425746"/>
                </a:cubicBezTo>
                <a:cubicBezTo>
                  <a:pt x="338619" y="427402"/>
                  <a:pt x="333193" y="427546"/>
                  <a:pt x="265146" y="427726"/>
                </a:cubicBezTo>
                <a:cubicBezTo>
                  <a:pt x="222205" y="427834"/>
                  <a:pt x="190540" y="427510"/>
                  <a:pt x="188650" y="426934"/>
                </a:cubicBezTo>
                <a:close/>
                <a:moveTo>
                  <a:pt x="94110" y="342334"/>
                </a:moveTo>
                <a:cubicBezTo>
                  <a:pt x="90157" y="340066"/>
                  <a:pt x="63312" y="311338"/>
                  <a:pt x="62635" y="308638"/>
                </a:cubicBezTo>
                <a:cubicBezTo>
                  <a:pt x="60990" y="302075"/>
                  <a:pt x="65249" y="294623"/>
                  <a:pt x="71419" y="293270"/>
                </a:cubicBezTo>
                <a:cubicBezTo>
                  <a:pt x="76834" y="292082"/>
                  <a:pt x="80873" y="294450"/>
                  <a:pt x="90654" y="304559"/>
                </a:cubicBezTo>
                <a:lnTo>
                  <a:pt x="100000" y="314218"/>
                </a:lnTo>
                <a:lnTo>
                  <a:pt x="119494" y="295552"/>
                </a:lnTo>
                <a:cubicBezTo>
                  <a:pt x="130215" y="285285"/>
                  <a:pt x="140118" y="276112"/>
                  <a:pt x="141501" y="275169"/>
                </a:cubicBezTo>
                <a:cubicBezTo>
                  <a:pt x="147232" y="271255"/>
                  <a:pt x="156628" y="274463"/>
                  <a:pt x="159486" y="281307"/>
                </a:cubicBezTo>
                <a:cubicBezTo>
                  <a:pt x="162496" y="288510"/>
                  <a:pt x="161362" y="290051"/>
                  <a:pt x="133750" y="316270"/>
                </a:cubicBezTo>
                <a:cubicBezTo>
                  <a:pt x="119951" y="329338"/>
                  <a:pt x="107477" y="340858"/>
                  <a:pt x="106026" y="341830"/>
                </a:cubicBezTo>
                <a:cubicBezTo>
                  <a:pt x="102984" y="343882"/>
                  <a:pt x="97246" y="344134"/>
                  <a:pt x="94110" y="342334"/>
                </a:cubicBezTo>
                <a:close/>
                <a:moveTo>
                  <a:pt x="185838" y="326422"/>
                </a:moveTo>
                <a:cubicBezTo>
                  <a:pt x="178321" y="321418"/>
                  <a:pt x="178134" y="310474"/>
                  <a:pt x="185478" y="306003"/>
                </a:cubicBezTo>
                <a:cubicBezTo>
                  <a:pt x="188725" y="304023"/>
                  <a:pt x="190644" y="303972"/>
                  <a:pt x="263361" y="303969"/>
                </a:cubicBezTo>
                <a:cubicBezTo>
                  <a:pt x="345174" y="303965"/>
                  <a:pt x="342172" y="303753"/>
                  <a:pt x="345423" y="310042"/>
                </a:cubicBezTo>
                <a:cubicBezTo>
                  <a:pt x="348061" y="315118"/>
                  <a:pt x="347417" y="319762"/>
                  <a:pt x="343486" y="324082"/>
                </a:cubicBezTo>
                <a:lnTo>
                  <a:pt x="340005" y="327862"/>
                </a:lnTo>
                <a:lnTo>
                  <a:pt x="264408" y="328114"/>
                </a:lnTo>
                <a:cubicBezTo>
                  <a:pt x="191008" y="328366"/>
                  <a:pt x="188725" y="328330"/>
                  <a:pt x="185831" y="326386"/>
                </a:cubicBezTo>
                <a:close/>
                <a:moveTo>
                  <a:pt x="95251" y="243553"/>
                </a:moveTo>
                <a:cubicBezTo>
                  <a:pt x="93574" y="242815"/>
                  <a:pt x="85704" y="235533"/>
                  <a:pt x="77762" y="227372"/>
                </a:cubicBezTo>
                <a:cubicBezTo>
                  <a:pt x="66329" y="215621"/>
                  <a:pt x="63186" y="211783"/>
                  <a:pt x="62650" y="208929"/>
                </a:cubicBezTo>
                <a:cubicBezTo>
                  <a:pt x="61724" y="203997"/>
                  <a:pt x="62794" y="200501"/>
                  <a:pt x="66239" y="197041"/>
                </a:cubicBezTo>
                <a:cubicBezTo>
                  <a:pt x="68561" y="194719"/>
                  <a:pt x="70066" y="194122"/>
                  <a:pt x="73587" y="194122"/>
                </a:cubicBezTo>
                <a:cubicBezTo>
                  <a:pt x="78997" y="194122"/>
                  <a:pt x="79948" y="194766"/>
                  <a:pt x="90647" y="205732"/>
                </a:cubicBezTo>
                <a:cubicBezTo>
                  <a:pt x="95338" y="210534"/>
                  <a:pt x="99434" y="214462"/>
                  <a:pt x="99755" y="214458"/>
                </a:cubicBezTo>
                <a:cubicBezTo>
                  <a:pt x="100079" y="214458"/>
                  <a:pt x="109262" y="205952"/>
                  <a:pt x="120171" y="195558"/>
                </a:cubicBezTo>
                <a:cubicBezTo>
                  <a:pt x="131079" y="185165"/>
                  <a:pt x="141565" y="175978"/>
                  <a:pt x="143473" y="175139"/>
                </a:cubicBezTo>
                <a:cubicBezTo>
                  <a:pt x="151980" y="171402"/>
                  <a:pt x="162111" y="179473"/>
                  <a:pt x="160393" y="188621"/>
                </a:cubicBezTo>
                <a:cubicBezTo>
                  <a:pt x="159771" y="191940"/>
                  <a:pt x="154119" y="197790"/>
                  <a:pt x="122712" y="227638"/>
                </a:cubicBezTo>
                <a:cubicBezTo>
                  <a:pt x="108791" y="240872"/>
                  <a:pt x="103211" y="245044"/>
                  <a:pt x="99607" y="244936"/>
                </a:cubicBezTo>
                <a:cubicBezTo>
                  <a:pt x="98891" y="244911"/>
                  <a:pt x="96929" y="244291"/>
                  <a:pt x="95251" y="243553"/>
                </a:cubicBezTo>
                <a:close/>
                <a:moveTo>
                  <a:pt x="183635" y="225244"/>
                </a:moveTo>
                <a:cubicBezTo>
                  <a:pt x="180701" y="222310"/>
                  <a:pt x="180175" y="221071"/>
                  <a:pt x="180175" y="217090"/>
                </a:cubicBezTo>
                <a:cubicBezTo>
                  <a:pt x="180175" y="213166"/>
                  <a:pt x="180744" y="211776"/>
                  <a:pt x="183656" y="208598"/>
                </a:cubicBezTo>
                <a:lnTo>
                  <a:pt x="187138" y="204799"/>
                </a:lnTo>
                <a:lnTo>
                  <a:pt x="260192" y="204511"/>
                </a:lnTo>
                <a:cubicBezTo>
                  <a:pt x="300372" y="204332"/>
                  <a:pt x="334720" y="204483"/>
                  <a:pt x="336520" y="204799"/>
                </a:cubicBezTo>
                <a:cubicBezTo>
                  <a:pt x="346657" y="206628"/>
                  <a:pt x="350268" y="218447"/>
                  <a:pt x="342935" y="225780"/>
                </a:cubicBezTo>
                <a:lnTo>
                  <a:pt x="340015" y="228700"/>
                </a:lnTo>
                <a:lnTo>
                  <a:pt x="263551" y="228700"/>
                </a:lnTo>
                <a:lnTo>
                  <a:pt x="187091" y="228700"/>
                </a:lnTo>
                <a:close/>
                <a:moveTo>
                  <a:pt x="284935" y="86878"/>
                </a:moveTo>
                <a:lnTo>
                  <a:pt x="284935" y="62020"/>
                </a:lnTo>
                <a:lnTo>
                  <a:pt x="265024" y="61696"/>
                </a:lnTo>
                <a:lnTo>
                  <a:pt x="245109" y="61372"/>
                </a:lnTo>
                <a:lnTo>
                  <a:pt x="241743" y="57696"/>
                </a:lnTo>
                <a:cubicBezTo>
                  <a:pt x="239809" y="55583"/>
                  <a:pt x="237696" y="51681"/>
                  <a:pt x="236778" y="48523"/>
                </a:cubicBezTo>
                <a:cubicBezTo>
                  <a:pt x="229686" y="24133"/>
                  <a:pt x="200407" y="15119"/>
                  <a:pt x="181716" y="31574"/>
                </a:cubicBezTo>
                <a:cubicBezTo>
                  <a:pt x="175963" y="36636"/>
                  <a:pt x="172972" y="41201"/>
                  <a:pt x="170517" y="48660"/>
                </a:cubicBezTo>
                <a:cubicBezTo>
                  <a:pt x="166430" y="61091"/>
                  <a:pt x="164703" y="61883"/>
                  <a:pt x="141630" y="61883"/>
                </a:cubicBezTo>
                <a:lnTo>
                  <a:pt x="124239" y="61883"/>
                </a:lnTo>
                <a:lnTo>
                  <a:pt x="124239" y="86799"/>
                </a:lnTo>
                <a:lnTo>
                  <a:pt x="124239" y="111718"/>
                </a:lnTo>
                <a:lnTo>
                  <a:pt x="204587" y="111718"/>
                </a:lnTo>
                <a:lnTo>
                  <a:pt x="284939" y="111718"/>
                </a:lnTo>
                <a:close/>
              </a:path>
            </a:pathLst>
          </a:custGeom>
          <a:solidFill>
            <a:srgbClr val="92D050"/>
          </a:solidFill>
          <a:ln w="7431" cap="flat">
            <a:solidFill>
              <a:srgbClr val="92D050"/>
            </a:solidFill>
            <a:prstDash val="solid"/>
            <a:miter/>
          </a:ln>
        </p:spPr>
        <p:txBody>
          <a:bodyPr rtlCol="0" anchor="ctr"/>
          <a:lstStyle/>
          <a:p>
            <a:endParaRPr lang="sr-Latn-R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E67EDB-D391-7D29-BA90-5D688838D27D}"/>
              </a:ext>
            </a:extLst>
          </p:cNvPr>
          <p:cNvSpPr/>
          <p:nvPr/>
        </p:nvSpPr>
        <p:spPr>
          <a:xfrm>
            <a:off x="3210457" y="4547042"/>
            <a:ext cx="737872" cy="734831"/>
          </a:xfrm>
          <a:custGeom>
            <a:avLst/>
            <a:gdLst>
              <a:gd name="connsiteX0" fmla="*/ 242567 w 517601"/>
              <a:gd name="connsiteY0" fmla="*/ 515936 h 516838"/>
              <a:gd name="connsiteX1" fmla="*/ 178595 w 517601"/>
              <a:gd name="connsiteY1" fmla="*/ 476876 h 516838"/>
              <a:gd name="connsiteX2" fmla="*/ 186116 w 517601"/>
              <a:gd name="connsiteY2" fmla="*/ 348645 h 516838"/>
              <a:gd name="connsiteX3" fmla="*/ 236883 w 517601"/>
              <a:gd name="connsiteY3" fmla="*/ 319520 h 516838"/>
              <a:gd name="connsiteX4" fmla="*/ 281091 w 517601"/>
              <a:gd name="connsiteY4" fmla="*/ 319448 h 516838"/>
              <a:gd name="connsiteX5" fmla="*/ 329759 w 517601"/>
              <a:gd name="connsiteY5" fmla="*/ 347240 h 516838"/>
              <a:gd name="connsiteX6" fmla="*/ 358757 w 517601"/>
              <a:gd name="connsiteY6" fmla="*/ 413121 h 516838"/>
              <a:gd name="connsiteX7" fmla="*/ 359499 w 517601"/>
              <a:gd name="connsiteY7" fmla="*/ 424892 h 516838"/>
              <a:gd name="connsiteX8" fmla="*/ 363967 w 517601"/>
              <a:gd name="connsiteY8" fmla="*/ 418952 h 516838"/>
              <a:gd name="connsiteX9" fmla="*/ 369259 w 517601"/>
              <a:gd name="connsiteY9" fmla="*/ 413012 h 516838"/>
              <a:gd name="connsiteX10" fmla="*/ 381682 w 517601"/>
              <a:gd name="connsiteY10" fmla="*/ 421832 h 516838"/>
              <a:gd name="connsiteX11" fmla="*/ 353573 w 517601"/>
              <a:gd name="connsiteY11" fmla="*/ 457976 h 516838"/>
              <a:gd name="connsiteX12" fmla="*/ 332294 w 517601"/>
              <a:gd name="connsiteY12" fmla="*/ 440049 h 516838"/>
              <a:gd name="connsiteX13" fmla="*/ 318927 w 517601"/>
              <a:gd name="connsiteY13" fmla="*/ 422193 h 516838"/>
              <a:gd name="connsiteX14" fmla="*/ 321472 w 517601"/>
              <a:gd name="connsiteY14" fmla="*/ 420248 h 516838"/>
              <a:gd name="connsiteX15" fmla="*/ 328053 w 517601"/>
              <a:gd name="connsiteY15" fmla="*/ 415424 h 516838"/>
              <a:gd name="connsiteX16" fmla="*/ 332085 w 517601"/>
              <a:gd name="connsiteY16" fmla="*/ 412581 h 516838"/>
              <a:gd name="connsiteX17" fmla="*/ 334313 w 517601"/>
              <a:gd name="connsiteY17" fmla="*/ 415209 h 516838"/>
              <a:gd name="connsiteX18" fmla="*/ 339465 w 517601"/>
              <a:gd name="connsiteY18" fmla="*/ 421436 h 516838"/>
              <a:gd name="connsiteX19" fmla="*/ 342392 w 517601"/>
              <a:gd name="connsiteY19" fmla="*/ 425036 h 516838"/>
              <a:gd name="connsiteX20" fmla="*/ 341845 w 517601"/>
              <a:gd name="connsiteY20" fmla="*/ 413552 h 516838"/>
              <a:gd name="connsiteX21" fmla="*/ 335004 w 517601"/>
              <a:gd name="connsiteY21" fmla="*/ 383169 h 516838"/>
              <a:gd name="connsiteX22" fmla="*/ 279608 w 517601"/>
              <a:gd name="connsiteY22" fmla="*/ 336224 h 516838"/>
              <a:gd name="connsiteX23" fmla="*/ 238445 w 517601"/>
              <a:gd name="connsiteY23" fmla="*/ 336188 h 516838"/>
              <a:gd name="connsiteX24" fmla="*/ 177789 w 517601"/>
              <a:gd name="connsiteY24" fmla="*/ 396344 h 516838"/>
              <a:gd name="connsiteX25" fmla="*/ 177782 w 517601"/>
              <a:gd name="connsiteY25" fmla="*/ 437565 h 516838"/>
              <a:gd name="connsiteX26" fmla="*/ 206834 w 517601"/>
              <a:gd name="connsiteY26" fmla="*/ 482456 h 516838"/>
              <a:gd name="connsiteX27" fmla="*/ 286131 w 517601"/>
              <a:gd name="connsiteY27" fmla="*/ 495920 h 516838"/>
              <a:gd name="connsiteX28" fmla="*/ 313876 w 517601"/>
              <a:gd name="connsiteY28" fmla="*/ 479864 h 516838"/>
              <a:gd name="connsiteX29" fmla="*/ 321472 w 517601"/>
              <a:gd name="connsiteY29" fmla="*/ 473492 h 516838"/>
              <a:gd name="connsiteX30" fmla="*/ 327182 w 517601"/>
              <a:gd name="connsiteY30" fmla="*/ 478424 h 516838"/>
              <a:gd name="connsiteX31" fmla="*/ 332888 w 517601"/>
              <a:gd name="connsiteY31" fmla="*/ 484040 h 516838"/>
              <a:gd name="connsiteX32" fmla="*/ 316540 w 517601"/>
              <a:gd name="connsiteY32" fmla="*/ 498908 h 516838"/>
              <a:gd name="connsiteX33" fmla="*/ 282754 w 517601"/>
              <a:gd name="connsiteY33" fmla="*/ 514281 h 516838"/>
              <a:gd name="connsiteX34" fmla="*/ 242571 w 517601"/>
              <a:gd name="connsiteY34" fmla="*/ 515936 h 516838"/>
              <a:gd name="connsiteX35" fmla="*/ 225413 w 517601"/>
              <a:gd name="connsiteY35" fmla="*/ 442280 h 516838"/>
              <a:gd name="connsiteX36" fmla="*/ 222339 w 517601"/>
              <a:gd name="connsiteY36" fmla="*/ 434576 h 516838"/>
              <a:gd name="connsiteX37" fmla="*/ 236620 w 517601"/>
              <a:gd name="connsiteY37" fmla="*/ 427233 h 516838"/>
              <a:gd name="connsiteX38" fmla="*/ 250448 w 517601"/>
              <a:gd name="connsiteY38" fmla="*/ 420320 h 516838"/>
              <a:gd name="connsiteX39" fmla="*/ 250448 w 517601"/>
              <a:gd name="connsiteY39" fmla="*/ 389540 h 516838"/>
              <a:gd name="connsiteX40" fmla="*/ 250448 w 517601"/>
              <a:gd name="connsiteY40" fmla="*/ 358796 h 516838"/>
              <a:gd name="connsiteX41" fmla="*/ 258796 w 517601"/>
              <a:gd name="connsiteY41" fmla="*/ 358796 h 516838"/>
              <a:gd name="connsiteX42" fmla="*/ 267145 w 517601"/>
              <a:gd name="connsiteY42" fmla="*/ 358796 h 516838"/>
              <a:gd name="connsiteX43" fmla="*/ 267145 w 517601"/>
              <a:gd name="connsiteY43" fmla="*/ 393284 h 516838"/>
              <a:gd name="connsiteX44" fmla="*/ 266054 w 517601"/>
              <a:gd name="connsiteY44" fmla="*/ 429824 h 516838"/>
              <a:gd name="connsiteX45" fmla="*/ 229269 w 517601"/>
              <a:gd name="connsiteY45" fmla="*/ 449552 h 516838"/>
              <a:gd name="connsiteX46" fmla="*/ 225413 w 517601"/>
              <a:gd name="connsiteY46" fmla="*/ 442280 h 516838"/>
              <a:gd name="connsiteX47" fmla="*/ -5 w 517601"/>
              <a:gd name="connsiteY47" fmla="*/ 417225 h 516838"/>
              <a:gd name="connsiteX48" fmla="*/ -5 w 517601"/>
              <a:gd name="connsiteY48" fmla="*/ 408872 h 516838"/>
              <a:gd name="connsiteX49" fmla="*/ 70955 w 517601"/>
              <a:gd name="connsiteY49" fmla="*/ 408872 h 516838"/>
              <a:gd name="connsiteX50" fmla="*/ 141918 w 517601"/>
              <a:gd name="connsiteY50" fmla="*/ 408872 h 516838"/>
              <a:gd name="connsiteX51" fmla="*/ 141918 w 517601"/>
              <a:gd name="connsiteY51" fmla="*/ 417225 h 516838"/>
              <a:gd name="connsiteX52" fmla="*/ 141918 w 517601"/>
              <a:gd name="connsiteY52" fmla="*/ 425576 h 516838"/>
              <a:gd name="connsiteX53" fmla="*/ 70955 w 517601"/>
              <a:gd name="connsiteY53" fmla="*/ 425576 h 516838"/>
              <a:gd name="connsiteX54" fmla="*/ -5 w 517601"/>
              <a:gd name="connsiteY54" fmla="*/ 425576 h 516838"/>
              <a:gd name="connsiteX55" fmla="*/ 400719 w 517601"/>
              <a:gd name="connsiteY55" fmla="*/ 417225 h 516838"/>
              <a:gd name="connsiteX56" fmla="*/ 400719 w 517601"/>
              <a:gd name="connsiteY56" fmla="*/ 408872 h 516838"/>
              <a:gd name="connsiteX57" fmla="*/ 459158 w 517601"/>
              <a:gd name="connsiteY57" fmla="*/ 408872 h 516838"/>
              <a:gd name="connsiteX58" fmla="*/ 517597 w 517601"/>
              <a:gd name="connsiteY58" fmla="*/ 408872 h 516838"/>
              <a:gd name="connsiteX59" fmla="*/ 517597 w 517601"/>
              <a:gd name="connsiteY59" fmla="*/ 417225 h 516838"/>
              <a:gd name="connsiteX60" fmla="*/ 517597 w 517601"/>
              <a:gd name="connsiteY60" fmla="*/ 425576 h 516838"/>
              <a:gd name="connsiteX61" fmla="*/ 459158 w 517601"/>
              <a:gd name="connsiteY61" fmla="*/ 425576 h 516838"/>
              <a:gd name="connsiteX62" fmla="*/ 400719 w 517601"/>
              <a:gd name="connsiteY62" fmla="*/ 425576 h 516838"/>
              <a:gd name="connsiteX63" fmla="*/ 16692 w 517601"/>
              <a:gd name="connsiteY63" fmla="*/ 298712 h 516838"/>
              <a:gd name="connsiteX64" fmla="*/ 16692 w 517601"/>
              <a:gd name="connsiteY64" fmla="*/ 205292 h 516838"/>
              <a:gd name="connsiteX65" fmla="*/ 19252 w 517601"/>
              <a:gd name="connsiteY65" fmla="*/ 202736 h 516838"/>
              <a:gd name="connsiteX66" fmla="*/ 21815 w 517601"/>
              <a:gd name="connsiteY66" fmla="*/ 200144 h 516838"/>
              <a:gd name="connsiteX67" fmla="*/ 58434 w 517601"/>
              <a:gd name="connsiteY67" fmla="*/ 200144 h 516838"/>
              <a:gd name="connsiteX68" fmla="*/ 95054 w 517601"/>
              <a:gd name="connsiteY68" fmla="*/ 200144 h 516838"/>
              <a:gd name="connsiteX69" fmla="*/ 97613 w 517601"/>
              <a:gd name="connsiteY69" fmla="*/ 202736 h 516838"/>
              <a:gd name="connsiteX70" fmla="*/ 100176 w 517601"/>
              <a:gd name="connsiteY70" fmla="*/ 205292 h 516838"/>
              <a:gd name="connsiteX71" fmla="*/ 100176 w 517601"/>
              <a:gd name="connsiteY71" fmla="*/ 298712 h 516838"/>
              <a:gd name="connsiteX72" fmla="*/ 100176 w 517601"/>
              <a:gd name="connsiteY72" fmla="*/ 392169 h 516838"/>
              <a:gd name="connsiteX73" fmla="*/ 91828 w 517601"/>
              <a:gd name="connsiteY73" fmla="*/ 392169 h 516838"/>
              <a:gd name="connsiteX74" fmla="*/ 83480 w 517601"/>
              <a:gd name="connsiteY74" fmla="*/ 392169 h 516838"/>
              <a:gd name="connsiteX75" fmla="*/ 83480 w 517601"/>
              <a:gd name="connsiteY75" fmla="*/ 304508 h 516838"/>
              <a:gd name="connsiteX76" fmla="*/ 83480 w 517601"/>
              <a:gd name="connsiteY76" fmla="*/ 216848 h 516838"/>
              <a:gd name="connsiteX77" fmla="*/ 58434 w 517601"/>
              <a:gd name="connsiteY77" fmla="*/ 216848 h 516838"/>
              <a:gd name="connsiteX78" fmla="*/ 33389 w 517601"/>
              <a:gd name="connsiteY78" fmla="*/ 216848 h 516838"/>
              <a:gd name="connsiteX79" fmla="*/ 33389 w 517601"/>
              <a:gd name="connsiteY79" fmla="*/ 304508 h 516838"/>
              <a:gd name="connsiteX80" fmla="*/ 33389 w 517601"/>
              <a:gd name="connsiteY80" fmla="*/ 392169 h 516838"/>
              <a:gd name="connsiteX81" fmla="*/ 25041 w 517601"/>
              <a:gd name="connsiteY81" fmla="*/ 392169 h 516838"/>
              <a:gd name="connsiteX82" fmla="*/ 16692 w 517601"/>
              <a:gd name="connsiteY82" fmla="*/ 392169 h 516838"/>
              <a:gd name="connsiteX83" fmla="*/ 417416 w 517601"/>
              <a:gd name="connsiteY83" fmla="*/ 256988 h 516838"/>
              <a:gd name="connsiteX84" fmla="*/ 417416 w 517601"/>
              <a:gd name="connsiteY84" fmla="*/ 121808 h 516838"/>
              <a:gd name="connsiteX85" fmla="*/ 419979 w 517601"/>
              <a:gd name="connsiteY85" fmla="*/ 119252 h 516838"/>
              <a:gd name="connsiteX86" fmla="*/ 422539 w 517601"/>
              <a:gd name="connsiteY86" fmla="*/ 116660 h 516838"/>
              <a:gd name="connsiteX87" fmla="*/ 459158 w 517601"/>
              <a:gd name="connsiteY87" fmla="*/ 116660 h 516838"/>
              <a:gd name="connsiteX88" fmla="*/ 495777 w 517601"/>
              <a:gd name="connsiteY88" fmla="*/ 116660 h 516838"/>
              <a:gd name="connsiteX89" fmla="*/ 498340 w 517601"/>
              <a:gd name="connsiteY89" fmla="*/ 119252 h 516838"/>
              <a:gd name="connsiteX90" fmla="*/ 500900 w 517601"/>
              <a:gd name="connsiteY90" fmla="*/ 121808 h 516838"/>
              <a:gd name="connsiteX91" fmla="*/ 500900 w 517601"/>
              <a:gd name="connsiteY91" fmla="*/ 256988 h 516838"/>
              <a:gd name="connsiteX92" fmla="*/ 500900 w 517601"/>
              <a:gd name="connsiteY92" fmla="*/ 392169 h 516838"/>
              <a:gd name="connsiteX93" fmla="*/ 492551 w 517601"/>
              <a:gd name="connsiteY93" fmla="*/ 392169 h 516838"/>
              <a:gd name="connsiteX94" fmla="*/ 484203 w 517601"/>
              <a:gd name="connsiteY94" fmla="*/ 392169 h 516838"/>
              <a:gd name="connsiteX95" fmla="*/ 484203 w 517601"/>
              <a:gd name="connsiteY95" fmla="*/ 262784 h 516838"/>
              <a:gd name="connsiteX96" fmla="*/ 484203 w 517601"/>
              <a:gd name="connsiteY96" fmla="*/ 133364 h 516838"/>
              <a:gd name="connsiteX97" fmla="*/ 459158 w 517601"/>
              <a:gd name="connsiteY97" fmla="*/ 133364 h 516838"/>
              <a:gd name="connsiteX98" fmla="*/ 434113 w 517601"/>
              <a:gd name="connsiteY98" fmla="*/ 133364 h 516838"/>
              <a:gd name="connsiteX99" fmla="*/ 434113 w 517601"/>
              <a:gd name="connsiteY99" fmla="*/ 262784 h 516838"/>
              <a:gd name="connsiteX100" fmla="*/ 434113 w 517601"/>
              <a:gd name="connsiteY100" fmla="*/ 392169 h 516838"/>
              <a:gd name="connsiteX101" fmla="*/ 425764 w 517601"/>
              <a:gd name="connsiteY101" fmla="*/ 392169 h 516838"/>
              <a:gd name="connsiteX102" fmla="*/ 417416 w 517601"/>
              <a:gd name="connsiteY102" fmla="*/ 392169 h 516838"/>
              <a:gd name="connsiteX103" fmla="*/ 150267 w 517601"/>
              <a:gd name="connsiteY103" fmla="*/ 231932 h 516838"/>
              <a:gd name="connsiteX104" fmla="*/ 150267 w 517601"/>
              <a:gd name="connsiteY104" fmla="*/ 121808 h 516838"/>
              <a:gd name="connsiteX105" fmla="*/ 152826 w 517601"/>
              <a:gd name="connsiteY105" fmla="*/ 119252 h 516838"/>
              <a:gd name="connsiteX106" fmla="*/ 155390 w 517601"/>
              <a:gd name="connsiteY106" fmla="*/ 116660 h 516838"/>
              <a:gd name="connsiteX107" fmla="*/ 192009 w 517601"/>
              <a:gd name="connsiteY107" fmla="*/ 116660 h 516838"/>
              <a:gd name="connsiteX108" fmla="*/ 228628 w 517601"/>
              <a:gd name="connsiteY108" fmla="*/ 116660 h 516838"/>
              <a:gd name="connsiteX109" fmla="*/ 231188 w 517601"/>
              <a:gd name="connsiteY109" fmla="*/ 119252 h 516838"/>
              <a:gd name="connsiteX110" fmla="*/ 233751 w 517601"/>
              <a:gd name="connsiteY110" fmla="*/ 121808 h 516838"/>
              <a:gd name="connsiteX111" fmla="*/ 233751 w 517601"/>
              <a:gd name="connsiteY111" fmla="*/ 211052 h 516838"/>
              <a:gd name="connsiteX112" fmla="*/ 233751 w 517601"/>
              <a:gd name="connsiteY112" fmla="*/ 300332 h 516838"/>
              <a:gd name="connsiteX113" fmla="*/ 225402 w 517601"/>
              <a:gd name="connsiteY113" fmla="*/ 300332 h 516838"/>
              <a:gd name="connsiteX114" fmla="*/ 217054 w 517601"/>
              <a:gd name="connsiteY114" fmla="*/ 300332 h 516838"/>
              <a:gd name="connsiteX115" fmla="*/ 217054 w 517601"/>
              <a:gd name="connsiteY115" fmla="*/ 216848 h 516838"/>
              <a:gd name="connsiteX116" fmla="*/ 217054 w 517601"/>
              <a:gd name="connsiteY116" fmla="*/ 133364 h 516838"/>
              <a:gd name="connsiteX117" fmla="*/ 192009 w 517601"/>
              <a:gd name="connsiteY117" fmla="*/ 133364 h 516838"/>
              <a:gd name="connsiteX118" fmla="*/ 166964 w 517601"/>
              <a:gd name="connsiteY118" fmla="*/ 133364 h 516838"/>
              <a:gd name="connsiteX119" fmla="*/ 166964 w 517601"/>
              <a:gd name="connsiteY119" fmla="*/ 237728 h 516838"/>
              <a:gd name="connsiteX120" fmla="*/ 166964 w 517601"/>
              <a:gd name="connsiteY120" fmla="*/ 342092 h 516838"/>
              <a:gd name="connsiteX121" fmla="*/ 158615 w 517601"/>
              <a:gd name="connsiteY121" fmla="*/ 342092 h 516838"/>
              <a:gd name="connsiteX122" fmla="*/ 150267 w 517601"/>
              <a:gd name="connsiteY122" fmla="*/ 342092 h 516838"/>
              <a:gd name="connsiteX123" fmla="*/ 350629 w 517601"/>
              <a:gd name="connsiteY123" fmla="*/ 279452 h 516838"/>
              <a:gd name="connsiteX124" fmla="*/ 350629 w 517601"/>
              <a:gd name="connsiteY124" fmla="*/ 216848 h 516838"/>
              <a:gd name="connsiteX125" fmla="*/ 325583 w 517601"/>
              <a:gd name="connsiteY125" fmla="*/ 216848 h 516838"/>
              <a:gd name="connsiteX126" fmla="*/ 300538 w 517601"/>
              <a:gd name="connsiteY126" fmla="*/ 216848 h 516838"/>
              <a:gd name="connsiteX127" fmla="*/ 300538 w 517601"/>
              <a:gd name="connsiteY127" fmla="*/ 258608 h 516838"/>
              <a:gd name="connsiteX128" fmla="*/ 300538 w 517601"/>
              <a:gd name="connsiteY128" fmla="*/ 300332 h 516838"/>
              <a:gd name="connsiteX129" fmla="*/ 292190 w 517601"/>
              <a:gd name="connsiteY129" fmla="*/ 300332 h 516838"/>
              <a:gd name="connsiteX130" fmla="*/ 283841 w 517601"/>
              <a:gd name="connsiteY130" fmla="*/ 300332 h 516838"/>
              <a:gd name="connsiteX131" fmla="*/ 283841 w 517601"/>
              <a:gd name="connsiteY131" fmla="*/ 252812 h 516838"/>
              <a:gd name="connsiteX132" fmla="*/ 283841 w 517601"/>
              <a:gd name="connsiteY132" fmla="*/ 205292 h 516838"/>
              <a:gd name="connsiteX133" fmla="*/ 286405 w 517601"/>
              <a:gd name="connsiteY133" fmla="*/ 202736 h 516838"/>
              <a:gd name="connsiteX134" fmla="*/ 288964 w 517601"/>
              <a:gd name="connsiteY134" fmla="*/ 200144 h 516838"/>
              <a:gd name="connsiteX135" fmla="*/ 325583 w 517601"/>
              <a:gd name="connsiteY135" fmla="*/ 200144 h 516838"/>
              <a:gd name="connsiteX136" fmla="*/ 362203 w 517601"/>
              <a:gd name="connsiteY136" fmla="*/ 200144 h 516838"/>
              <a:gd name="connsiteX137" fmla="*/ 364766 w 517601"/>
              <a:gd name="connsiteY137" fmla="*/ 202736 h 516838"/>
              <a:gd name="connsiteX138" fmla="*/ 367325 w 517601"/>
              <a:gd name="connsiteY138" fmla="*/ 205292 h 516838"/>
              <a:gd name="connsiteX139" fmla="*/ 367325 w 517601"/>
              <a:gd name="connsiteY139" fmla="*/ 273692 h 516838"/>
              <a:gd name="connsiteX140" fmla="*/ 367325 w 517601"/>
              <a:gd name="connsiteY140" fmla="*/ 342092 h 516838"/>
              <a:gd name="connsiteX141" fmla="*/ 358977 w 517601"/>
              <a:gd name="connsiteY141" fmla="*/ 342092 h 516838"/>
              <a:gd name="connsiteX142" fmla="*/ 350629 w 517601"/>
              <a:gd name="connsiteY142" fmla="*/ 342092 h 516838"/>
              <a:gd name="connsiteX143" fmla="*/ 38847 w 517601"/>
              <a:gd name="connsiteY143" fmla="*/ 164864 h 516838"/>
              <a:gd name="connsiteX144" fmla="*/ 20346 w 517601"/>
              <a:gd name="connsiteY144" fmla="*/ 148484 h 516838"/>
              <a:gd name="connsiteX145" fmla="*/ 17239 w 517601"/>
              <a:gd name="connsiteY145" fmla="*/ 133436 h 516838"/>
              <a:gd name="connsiteX146" fmla="*/ 26582 w 517601"/>
              <a:gd name="connsiteY146" fmla="*/ 109856 h 516838"/>
              <a:gd name="connsiteX147" fmla="*/ 49600 w 517601"/>
              <a:gd name="connsiteY147" fmla="*/ 100568 h 516838"/>
              <a:gd name="connsiteX148" fmla="*/ 64619 w 517601"/>
              <a:gd name="connsiteY148" fmla="*/ 103772 h 516838"/>
              <a:gd name="connsiteX149" fmla="*/ 71254 w 517601"/>
              <a:gd name="connsiteY149" fmla="*/ 107084 h 516838"/>
              <a:gd name="connsiteX150" fmla="*/ 111542 w 517601"/>
              <a:gd name="connsiteY150" fmla="*/ 76844 h 516838"/>
              <a:gd name="connsiteX151" fmla="*/ 151520 w 517601"/>
              <a:gd name="connsiteY151" fmla="*/ 43796 h 516838"/>
              <a:gd name="connsiteX152" fmla="*/ 151005 w 517601"/>
              <a:gd name="connsiteY152" fmla="*/ 33176 h 516838"/>
              <a:gd name="connsiteX153" fmla="*/ 153528 w 517601"/>
              <a:gd name="connsiteY153" fmla="*/ 19532 h 516838"/>
              <a:gd name="connsiteX154" fmla="*/ 207107 w 517601"/>
              <a:gd name="connsiteY154" fmla="*/ 9740 h 516838"/>
              <a:gd name="connsiteX155" fmla="*/ 216557 w 517601"/>
              <a:gd name="connsiteY155" fmla="*/ 34112 h 516838"/>
              <a:gd name="connsiteX156" fmla="*/ 216582 w 517601"/>
              <a:gd name="connsiteY156" fmla="*/ 42860 h 516838"/>
              <a:gd name="connsiteX157" fmla="*/ 259041 w 517601"/>
              <a:gd name="connsiteY157" fmla="*/ 67844 h 516838"/>
              <a:gd name="connsiteX158" fmla="*/ 301499 w 517601"/>
              <a:gd name="connsiteY158" fmla="*/ 92828 h 516838"/>
              <a:gd name="connsiteX159" fmla="*/ 305970 w 517601"/>
              <a:gd name="connsiteY159" fmla="*/ 89840 h 516838"/>
              <a:gd name="connsiteX160" fmla="*/ 322369 w 517601"/>
              <a:gd name="connsiteY160" fmla="*/ 83648 h 516838"/>
              <a:gd name="connsiteX161" fmla="*/ 344289 w 517601"/>
              <a:gd name="connsiteY161" fmla="*/ 89372 h 516838"/>
              <a:gd name="connsiteX162" fmla="*/ 348789 w 517601"/>
              <a:gd name="connsiteY162" fmla="*/ 92396 h 516838"/>
              <a:gd name="connsiteX163" fmla="*/ 387525 w 517601"/>
              <a:gd name="connsiteY163" fmla="*/ 68168 h 516838"/>
              <a:gd name="connsiteX164" fmla="*/ 426265 w 517601"/>
              <a:gd name="connsiteY164" fmla="*/ 43940 h 516838"/>
              <a:gd name="connsiteX165" fmla="*/ 426290 w 517601"/>
              <a:gd name="connsiteY165" fmla="*/ 34148 h 516838"/>
              <a:gd name="connsiteX166" fmla="*/ 429865 w 517601"/>
              <a:gd name="connsiteY166" fmla="*/ 17732 h 516838"/>
              <a:gd name="connsiteX167" fmla="*/ 459172 w 517601"/>
              <a:gd name="connsiteY167" fmla="*/ 308 h 516838"/>
              <a:gd name="connsiteX168" fmla="*/ 473979 w 517601"/>
              <a:gd name="connsiteY168" fmla="*/ 3728 h 516838"/>
              <a:gd name="connsiteX169" fmla="*/ 492015 w 517601"/>
              <a:gd name="connsiteY169" fmla="*/ 33212 h 516838"/>
              <a:gd name="connsiteX170" fmla="*/ 488595 w 517601"/>
              <a:gd name="connsiteY170" fmla="*/ 48008 h 516838"/>
              <a:gd name="connsiteX171" fmla="*/ 440467 w 517601"/>
              <a:gd name="connsiteY171" fmla="*/ 60500 h 516838"/>
              <a:gd name="connsiteX172" fmla="*/ 435988 w 517601"/>
              <a:gd name="connsiteY172" fmla="*/ 57512 h 516838"/>
              <a:gd name="connsiteX173" fmla="*/ 397216 w 517601"/>
              <a:gd name="connsiteY173" fmla="*/ 81704 h 516838"/>
              <a:gd name="connsiteX174" fmla="*/ 358448 w 517601"/>
              <a:gd name="connsiteY174" fmla="*/ 105932 h 516838"/>
              <a:gd name="connsiteX175" fmla="*/ 358448 w 517601"/>
              <a:gd name="connsiteY175" fmla="*/ 115220 h 516838"/>
              <a:gd name="connsiteX176" fmla="*/ 355715 w 517601"/>
              <a:gd name="connsiteY176" fmla="*/ 130340 h 516838"/>
              <a:gd name="connsiteX177" fmla="*/ 325576 w 517601"/>
              <a:gd name="connsiteY177" fmla="*/ 149528 h 516838"/>
              <a:gd name="connsiteX178" fmla="*/ 296294 w 517601"/>
              <a:gd name="connsiteY178" fmla="*/ 132104 h 516838"/>
              <a:gd name="connsiteX179" fmla="*/ 292683 w 517601"/>
              <a:gd name="connsiteY179" fmla="*/ 116228 h 516838"/>
              <a:gd name="connsiteX180" fmla="*/ 292607 w 517601"/>
              <a:gd name="connsiteY180" fmla="*/ 106940 h 516838"/>
              <a:gd name="connsiteX181" fmla="*/ 270741 w 517601"/>
              <a:gd name="connsiteY181" fmla="*/ 94052 h 516838"/>
              <a:gd name="connsiteX182" fmla="*/ 228286 w 517601"/>
              <a:gd name="connsiteY182" fmla="*/ 69068 h 516838"/>
              <a:gd name="connsiteX183" fmla="*/ 207694 w 517601"/>
              <a:gd name="connsiteY183" fmla="*/ 57008 h 516838"/>
              <a:gd name="connsiteX184" fmla="*/ 204807 w 517601"/>
              <a:gd name="connsiteY184" fmla="*/ 59060 h 516838"/>
              <a:gd name="connsiteX185" fmla="*/ 184143 w 517601"/>
              <a:gd name="connsiteY185" fmla="*/ 66008 h 516838"/>
              <a:gd name="connsiteX186" fmla="*/ 169124 w 517601"/>
              <a:gd name="connsiteY186" fmla="*/ 62768 h 516838"/>
              <a:gd name="connsiteX187" fmla="*/ 162489 w 517601"/>
              <a:gd name="connsiteY187" fmla="*/ 59492 h 516838"/>
              <a:gd name="connsiteX188" fmla="*/ 122201 w 517601"/>
              <a:gd name="connsiteY188" fmla="*/ 89732 h 516838"/>
              <a:gd name="connsiteX189" fmla="*/ 82227 w 517601"/>
              <a:gd name="connsiteY189" fmla="*/ 122240 h 516838"/>
              <a:gd name="connsiteX190" fmla="*/ 82731 w 517601"/>
              <a:gd name="connsiteY190" fmla="*/ 133364 h 516838"/>
              <a:gd name="connsiteX191" fmla="*/ 80351 w 517601"/>
              <a:gd name="connsiteY191" fmla="*/ 147476 h 516838"/>
              <a:gd name="connsiteX192" fmla="*/ 64252 w 517601"/>
              <a:gd name="connsiteY192" fmla="*/ 163604 h 516838"/>
              <a:gd name="connsiteX193" fmla="*/ 38843 w 517601"/>
              <a:gd name="connsiteY193" fmla="*/ 164864 h 516838"/>
              <a:gd name="connsiteX194" fmla="*/ 56692 w 517601"/>
              <a:gd name="connsiteY194" fmla="*/ 148628 h 516838"/>
              <a:gd name="connsiteX195" fmla="*/ 61689 w 517601"/>
              <a:gd name="connsiteY195" fmla="*/ 121772 h 516838"/>
              <a:gd name="connsiteX196" fmla="*/ 38483 w 517601"/>
              <a:gd name="connsiteY196" fmla="*/ 121772 h 516838"/>
              <a:gd name="connsiteX197" fmla="*/ 56692 w 517601"/>
              <a:gd name="connsiteY197" fmla="*/ 148628 h 516838"/>
              <a:gd name="connsiteX198" fmla="*/ 332189 w 517601"/>
              <a:gd name="connsiteY198" fmla="*/ 131960 h 516838"/>
              <a:gd name="connsiteX199" fmla="*/ 337186 w 517601"/>
              <a:gd name="connsiteY199" fmla="*/ 105068 h 516838"/>
              <a:gd name="connsiteX200" fmla="*/ 313980 w 517601"/>
              <a:gd name="connsiteY200" fmla="*/ 105068 h 516838"/>
              <a:gd name="connsiteX201" fmla="*/ 332189 w 517601"/>
              <a:gd name="connsiteY201" fmla="*/ 131960 h 516838"/>
              <a:gd name="connsiteX202" fmla="*/ 190266 w 517601"/>
              <a:gd name="connsiteY202" fmla="*/ 48476 h 516838"/>
              <a:gd name="connsiteX203" fmla="*/ 195263 w 517601"/>
              <a:gd name="connsiteY203" fmla="*/ 21584 h 516838"/>
              <a:gd name="connsiteX204" fmla="*/ 172058 w 517601"/>
              <a:gd name="connsiteY204" fmla="*/ 21584 h 516838"/>
              <a:gd name="connsiteX205" fmla="*/ 190266 w 517601"/>
              <a:gd name="connsiteY205" fmla="*/ 48476 h 516838"/>
              <a:gd name="connsiteX206" fmla="*/ 465764 w 517601"/>
              <a:gd name="connsiteY206" fmla="*/ 48476 h 516838"/>
              <a:gd name="connsiteX207" fmla="*/ 470761 w 517601"/>
              <a:gd name="connsiteY207" fmla="*/ 21584 h 516838"/>
              <a:gd name="connsiteX208" fmla="*/ 447555 w 517601"/>
              <a:gd name="connsiteY208" fmla="*/ 21584 h 516838"/>
              <a:gd name="connsiteX209" fmla="*/ 465764 w 517601"/>
              <a:gd name="connsiteY209" fmla="*/ 48476 h 51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517601" h="516838">
                <a:moveTo>
                  <a:pt x="242567" y="515936"/>
                </a:moveTo>
                <a:cubicBezTo>
                  <a:pt x="215708" y="510789"/>
                  <a:pt x="193715" y="497360"/>
                  <a:pt x="178595" y="476876"/>
                </a:cubicBezTo>
                <a:cubicBezTo>
                  <a:pt x="149572" y="437528"/>
                  <a:pt x="152704" y="384068"/>
                  <a:pt x="186116" y="348645"/>
                </a:cubicBezTo>
                <a:cubicBezTo>
                  <a:pt x="199976" y="333956"/>
                  <a:pt x="215970" y="324776"/>
                  <a:pt x="236883" y="319520"/>
                </a:cubicBezTo>
                <a:cubicBezTo>
                  <a:pt x="247229" y="316928"/>
                  <a:pt x="270629" y="316892"/>
                  <a:pt x="281091" y="319448"/>
                </a:cubicBezTo>
                <a:cubicBezTo>
                  <a:pt x="300409" y="324200"/>
                  <a:pt x="315449" y="332804"/>
                  <a:pt x="329759" y="347240"/>
                </a:cubicBezTo>
                <a:cubicBezTo>
                  <a:pt x="348069" y="365744"/>
                  <a:pt x="357065" y="386193"/>
                  <a:pt x="358757" y="413121"/>
                </a:cubicBezTo>
                <a:lnTo>
                  <a:pt x="359499" y="424892"/>
                </a:lnTo>
                <a:lnTo>
                  <a:pt x="363967" y="418952"/>
                </a:lnTo>
                <a:cubicBezTo>
                  <a:pt x="366425" y="415712"/>
                  <a:pt x="368805" y="413012"/>
                  <a:pt x="369259" y="413012"/>
                </a:cubicBezTo>
                <a:cubicBezTo>
                  <a:pt x="369946" y="413012"/>
                  <a:pt x="380015" y="420140"/>
                  <a:pt x="381682" y="421832"/>
                </a:cubicBezTo>
                <a:cubicBezTo>
                  <a:pt x="382791" y="422912"/>
                  <a:pt x="356475" y="456789"/>
                  <a:pt x="353573" y="457976"/>
                </a:cubicBezTo>
                <a:cubicBezTo>
                  <a:pt x="348055" y="460281"/>
                  <a:pt x="346312" y="458804"/>
                  <a:pt x="332294" y="440049"/>
                </a:cubicBezTo>
                <a:lnTo>
                  <a:pt x="318927" y="422193"/>
                </a:lnTo>
                <a:lnTo>
                  <a:pt x="321472" y="420248"/>
                </a:lnTo>
                <a:cubicBezTo>
                  <a:pt x="322873" y="419169"/>
                  <a:pt x="325832" y="416972"/>
                  <a:pt x="328053" y="415424"/>
                </a:cubicBezTo>
                <a:lnTo>
                  <a:pt x="332085" y="412581"/>
                </a:lnTo>
                <a:lnTo>
                  <a:pt x="334313" y="415209"/>
                </a:lnTo>
                <a:cubicBezTo>
                  <a:pt x="335537" y="416648"/>
                  <a:pt x="337856" y="419456"/>
                  <a:pt x="339465" y="421436"/>
                </a:cubicBezTo>
                <a:lnTo>
                  <a:pt x="342392" y="425036"/>
                </a:lnTo>
                <a:lnTo>
                  <a:pt x="341845" y="413552"/>
                </a:lnTo>
                <a:cubicBezTo>
                  <a:pt x="341240" y="400952"/>
                  <a:pt x="339451" y="392996"/>
                  <a:pt x="335004" y="383169"/>
                </a:cubicBezTo>
                <a:cubicBezTo>
                  <a:pt x="324644" y="360344"/>
                  <a:pt x="304138" y="342956"/>
                  <a:pt x="279608" y="336224"/>
                </a:cubicBezTo>
                <a:cubicBezTo>
                  <a:pt x="270122" y="333597"/>
                  <a:pt x="248399" y="333597"/>
                  <a:pt x="238445" y="336188"/>
                </a:cubicBezTo>
                <a:cubicBezTo>
                  <a:pt x="209386" y="343748"/>
                  <a:pt x="185640" y="367328"/>
                  <a:pt x="177789" y="396344"/>
                </a:cubicBezTo>
                <a:cubicBezTo>
                  <a:pt x="175197" y="405920"/>
                  <a:pt x="175190" y="427629"/>
                  <a:pt x="177782" y="437565"/>
                </a:cubicBezTo>
                <a:cubicBezTo>
                  <a:pt x="182256" y="454701"/>
                  <a:pt x="193409" y="471944"/>
                  <a:pt x="206834" y="482456"/>
                </a:cubicBezTo>
                <a:cubicBezTo>
                  <a:pt x="229683" y="500313"/>
                  <a:pt x="258688" y="505244"/>
                  <a:pt x="286131" y="495920"/>
                </a:cubicBezTo>
                <a:cubicBezTo>
                  <a:pt x="296107" y="492536"/>
                  <a:pt x="304800" y="487496"/>
                  <a:pt x="313876" y="479864"/>
                </a:cubicBezTo>
                <a:lnTo>
                  <a:pt x="321472" y="473492"/>
                </a:lnTo>
                <a:lnTo>
                  <a:pt x="327182" y="478424"/>
                </a:lnTo>
                <a:cubicBezTo>
                  <a:pt x="330321" y="481124"/>
                  <a:pt x="332888" y="483645"/>
                  <a:pt x="332888" y="484040"/>
                </a:cubicBezTo>
                <a:cubicBezTo>
                  <a:pt x="332888" y="485121"/>
                  <a:pt x="322491" y="494589"/>
                  <a:pt x="316540" y="498908"/>
                </a:cubicBezTo>
                <a:cubicBezTo>
                  <a:pt x="308732" y="504597"/>
                  <a:pt x="292938" y="511760"/>
                  <a:pt x="282754" y="514281"/>
                </a:cubicBezTo>
                <a:cubicBezTo>
                  <a:pt x="271418" y="517052"/>
                  <a:pt x="252539" y="517845"/>
                  <a:pt x="242571" y="515936"/>
                </a:cubicBezTo>
                <a:close/>
                <a:moveTo>
                  <a:pt x="225413" y="442280"/>
                </a:moveTo>
                <a:cubicBezTo>
                  <a:pt x="223473" y="438284"/>
                  <a:pt x="222090" y="434792"/>
                  <a:pt x="222339" y="434576"/>
                </a:cubicBezTo>
                <a:cubicBezTo>
                  <a:pt x="222587" y="434360"/>
                  <a:pt x="229017" y="431049"/>
                  <a:pt x="236620" y="427233"/>
                </a:cubicBezTo>
                <a:lnTo>
                  <a:pt x="250448" y="420320"/>
                </a:lnTo>
                <a:lnTo>
                  <a:pt x="250448" y="389540"/>
                </a:lnTo>
                <a:lnTo>
                  <a:pt x="250448" y="358796"/>
                </a:lnTo>
                <a:lnTo>
                  <a:pt x="258796" y="358796"/>
                </a:lnTo>
                <a:lnTo>
                  <a:pt x="267145" y="358796"/>
                </a:lnTo>
                <a:lnTo>
                  <a:pt x="267145" y="393284"/>
                </a:lnTo>
                <a:cubicBezTo>
                  <a:pt x="267145" y="415244"/>
                  <a:pt x="266748" y="428528"/>
                  <a:pt x="266054" y="429824"/>
                </a:cubicBezTo>
                <a:cubicBezTo>
                  <a:pt x="265247" y="431336"/>
                  <a:pt x="231274" y="449552"/>
                  <a:pt x="229269" y="449552"/>
                </a:cubicBezTo>
                <a:cubicBezTo>
                  <a:pt x="229085" y="449552"/>
                  <a:pt x="227350" y="446276"/>
                  <a:pt x="225413" y="442280"/>
                </a:cubicBezTo>
                <a:close/>
                <a:moveTo>
                  <a:pt x="-5" y="417225"/>
                </a:moveTo>
                <a:lnTo>
                  <a:pt x="-5" y="408872"/>
                </a:lnTo>
                <a:lnTo>
                  <a:pt x="70955" y="408872"/>
                </a:lnTo>
                <a:lnTo>
                  <a:pt x="141918" y="408872"/>
                </a:lnTo>
                <a:lnTo>
                  <a:pt x="141918" y="417225"/>
                </a:lnTo>
                <a:lnTo>
                  <a:pt x="141918" y="425576"/>
                </a:lnTo>
                <a:lnTo>
                  <a:pt x="70955" y="425576"/>
                </a:lnTo>
                <a:lnTo>
                  <a:pt x="-5" y="425576"/>
                </a:lnTo>
                <a:close/>
                <a:moveTo>
                  <a:pt x="400719" y="417225"/>
                </a:moveTo>
                <a:lnTo>
                  <a:pt x="400719" y="408872"/>
                </a:lnTo>
                <a:lnTo>
                  <a:pt x="459158" y="408872"/>
                </a:lnTo>
                <a:lnTo>
                  <a:pt x="517597" y="408872"/>
                </a:lnTo>
                <a:lnTo>
                  <a:pt x="517597" y="417225"/>
                </a:lnTo>
                <a:lnTo>
                  <a:pt x="517597" y="425576"/>
                </a:lnTo>
                <a:lnTo>
                  <a:pt x="459158" y="425576"/>
                </a:lnTo>
                <a:lnTo>
                  <a:pt x="400719" y="425576"/>
                </a:lnTo>
                <a:close/>
                <a:moveTo>
                  <a:pt x="16692" y="298712"/>
                </a:moveTo>
                <a:lnTo>
                  <a:pt x="16692" y="205292"/>
                </a:lnTo>
                <a:lnTo>
                  <a:pt x="19252" y="202736"/>
                </a:lnTo>
                <a:lnTo>
                  <a:pt x="21815" y="200144"/>
                </a:lnTo>
                <a:lnTo>
                  <a:pt x="58434" y="200144"/>
                </a:lnTo>
                <a:lnTo>
                  <a:pt x="95054" y="200144"/>
                </a:lnTo>
                <a:lnTo>
                  <a:pt x="97613" y="202736"/>
                </a:lnTo>
                <a:lnTo>
                  <a:pt x="100176" y="205292"/>
                </a:lnTo>
                <a:lnTo>
                  <a:pt x="100176" y="298712"/>
                </a:lnTo>
                <a:lnTo>
                  <a:pt x="100176" y="392169"/>
                </a:lnTo>
                <a:lnTo>
                  <a:pt x="91828" y="392169"/>
                </a:lnTo>
                <a:lnTo>
                  <a:pt x="83480" y="392169"/>
                </a:lnTo>
                <a:lnTo>
                  <a:pt x="83480" y="304508"/>
                </a:lnTo>
                <a:lnTo>
                  <a:pt x="83480" y="216848"/>
                </a:lnTo>
                <a:lnTo>
                  <a:pt x="58434" y="216848"/>
                </a:lnTo>
                <a:lnTo>
                  <a:pt x="33389" y="216848"/>
                </a:lnTo>
                <a:lnTo>
                  <a:pt x="33389" y="304508"/>
                </a:lnTo>
                <a:lnTo>
                  <a:pt x="33389" y="392169"/>
                </a:lnTo>
                <a:lnTo>
                  <a:pt x="25041" y="392169"/>
                </a:lnTo>
                <a:lnTo>
                  <a:pt x="16692" y="392169"/>
                </a:lnTo>
                <a:close/>
                <a:moveTo>
                  <a:pt x="417416" y="256988"/>
                </a:moveTo>
                <a:lnTo>
                  <a:pt x="417416" y="121808"/>
                </a:lnTo>
                <a:lnTo>
                  <a:pt x="419979" y="119252"/>
                </a:lnTo>
                <a:lnTo>
                  <a:pt x="422539" y="116660"/>
                </a:lnTo>
                <a:lnTo>
                  <a:pt x="459158" y="116660"/>
                </a:lnTo>
                <a:lnTo>
                  <a:pt x="495777" y="116660"/>
                </a:lnTo>
                <a:lnTo>
                  <a:pt x="498340" y="119252"/>
                </a:lnTo>
                <a:lnTo>
                  <a:pt x="500900" y="121808"/>
                </a:lnTo>
                <a:lnTo>
                  <a:pt x="500900" y="256988"/>
                </a:lnTo>
                <a:lnTo>
                  <a:pt x="500900" y="392169"/>
                </a:lnTo>
                <a:lnTo>
                  <a:pt x="492551" y="392169"/>
                </a:lnTo>
                <a:lnTo>
                  <a:pt x="484203" y="392169"/>
                </a:lnTo>
                <a:lnTo>
                  <a:pt x="484203" y="262784"/>
                </a:lnTo>
                <a:lnTo>
                  <a:pt x="484203" y="133364"/>
                </a:lnTo>
                <a:lnTo>
                  <a:pt x="459158" y="133364"/>
                </a:lnTo>
                <a:lnTo>
                  <a:pt x="434113" y="133364"/>
                </a:lnTo>
                <a:lnTo>
                  <a:pt x="434113" y="262784"/>
                </a:lnTo>
                <a:lnTo>
                  <a:pt x="434113" y="392169"/>
                </a:lnTo>
                <a:lnTo>
                  <a:pt x="425764" y="392169"/>
                </a:lnTo>
                <a:lnTo>
                  <a:pt x="417416" y="392169"/>
                </a:lnTo>
                <a:close/>
                <a:moveTo>
                  <a:pt x="150267" y="231932"/>
                </a:moveTo>
                <a:lnTo>
                  <a:pt x="150267" y="121808"/>
                </a:lnTo>
                <a:lnTo>
                  <a:pt x="152826" y="119252"/>
                </a:lnTo>
                <a:lnTo>
                  <a:pt x="155390" y="116660"/>
                </a:lnTo>
                <a:lnTo>
                  <a:pt x="192009" y="116660"/>
                </a:lnTo>
                <a:lnTo>
                  <a:pt x="228628" y="116660"/>
                </a:lnTo>
                <a:lnTo>
                  <a:pt x="231188" y="119252"/>
                </a:lnTo>
                <a:lnTo>
                  <a:pt x="233751" y="121808"/>
                </a:lnTo>
                <a:lnTo>
                  <a:pt x="233751" y="211052"/>
                </a:lnTo>
                <a:lnTo>
                  <a:pt x="233751" y="300332"/>
                </a:lnTo>
                <a:lnTo>
                  <a:pt x="225402" y="300332"/>
                </a:lnTo>
                <a:lnTo>
                  <a:pt x="217054" y="300332"/>
                </a:lnTo>
                <a:lnTo>
                  <a:pt x="217054" y="216848"/>
                </a:lnTo>
                <a:lnTo>
                  <a:pt x="217054" y="133364"/>
                </a:lnTo>
                <a:lnTo>
                  <a:pt x="192009" y="133364"/>
                </a:lnTo>
                <a:lnTo>
                  <a:pt x="166964" y="133364"/>
                </a:lnTo>
                <a:lnTo>
                  <a:pt x="166964" y="237728"/>
                </a:lnTo>
                <a:lnTo>
                  <a:pt x="166964" y="342092"/>
                </a:lnTo>
                <a:lnTo>
                  <a:pt x="158615" y="342092"/>
                </a:lnTo>
                <a:lnTo>
                  <a:pt x="150267" y="342092"/>
                </a:lnTo>
                <a:close/>
                <a:moveTo>
                  <a:pt x="350629" y="279452"/>
                </a:moveTo>
                <a:lnTo>
                  <a:pt x="350629" y="216848"/>
                </a:lnTo>
                <a:lnTo>
                  <a:pt x="325583" y="216848"/>
                </a:lnTo>
                <a:lnTo>
                  <a:pt x="300538" y="216848"/>
                </a:lnTo>
                <a:lnTo>
                  <a:pt x="300538" y="258608"/>
                </a:lnTo>
                <a:lnTo>
                  <a:pt x="300538" y="300332"/>
                </a:lnTo>
                <a:lnTo>
                  <a:pt x="292190" y="300332"/>
                </a:lnTo>
                <a:lnTo>
                  <a:pt x="283841" y="300332"/>
                </a:lnTo>
                <a:lnTo>
                  <a:pt x="283841" y="252812"/>
                </a:lnTo>
                <a:lnTo>
                  <a:pt x="283841" y="205292"/>
                </a:lnTo>
                <a:lnTo>
                  <a:pt x="286405" y="202736"/>
                </a:lnTo>
                <a:lnTo>
                  <a:pt x="288964" y="200144"/>
                </a:lnTo>
                <a:lnTo>
                  <a:pt x="325583" y="200144"/>
                </a:lnTo>
                <a:lnTo>
                  <a:pt x="362203" y="200144"/>
                </a:lnTo>
                <a:lnTo>
                  <a:pt x="364766" y="202736"/>
                </a:lnTo>
                <a:lnTo>
                  <a:pt x="367325" y="205292"/>
                </a:lnTo>
                <a:lnTo>
                  <a:pt x="367325" y="273692"/>
                </a:lnTo>
                <a:lnTo>
                  <a:pt x="367325" y="342092"/>
                </a:lnTo>
                <a:lnTo>
                  <a:pt x="358977" y="342092"/>
                </a:lnTo>
                <a:lnTo>
                  <a:pt x="350629" y="342092"/>
                </a:lnTo>
                <a:close/>
                <a:moveTo>
                  <a:pt x="38847" y="164864"/>
                </a:moveTo>
                <a:cubicBezTo>
                  <a:pt x="31280" y="162164"/>
                  <a:pt x="24126" y="155828"/>
                  <a:pt x="20346" y="148484"/>
                </a:cubicBezTo>
                <a:cubicBezTo>
                  <a:pt x="17574" y="143084"/>
                  <a:pt x="17218" y="141356"/>
                  <a:pt x="17239" y="133436"/>
                </a:cubicBezTo>
                <a:cubicBezTo>
                  <a:pt x="17265" y="122924"/>
                  <a:pt x="19727" y="116732"/>
                  <a:pt x="26582" y="109856"/>
                </a:cubicBezTo>
                <a:cubicBezTo>
                  <a:pt x="33195" y="103268"/>
                  <a:pt x="39650" y="100640"/>
                  <a:pt x="49600" y="100568"/>
                </a:cubicBezTo>
                <a:cubicBezTo>
                  <a:pt x="56980" y="100496"/>
                  <a:pt x="58776" y="100892"/>
                  <a:pt x="64619" y="103772"/>
                </a:cubicBezTo>
                <a:lnTo>
                  <a:pt x="71254" y="107084"/>
                </a:lnTo>
                <a:lnTo>
                  <a:pt x="111542" y="76844"/>
                </a:lnTo>
                <a:cubicBezTo>
                  <a:pt x="148434" y="49124"/>
                  <a:pt x="151804" y="46352"/>
                  <a:pt x="151520" y="43796"/>
                </a:cubicBezTo>
                <a:cubicBezTo>
                  <a:pt x="151347" y="42284"/>
                  <a:pt x="151116" y="37496"/>
                  <a:pt x="151005" y="33176"/>
                </a:cubicBezTo>
                <a:cubicBezTo>
                  <a:pt x="150836" y="26660"/>
                  <a:pt x="151257" y="24392"/>
                  <a:pt x="153528" y="19532"/>
                </a:cubicBezTo>
                <a:cubicBezTo>
                  <a:pt x="163342" y="-1456"/>
                  <a:pt x="190889" y="-6460"/>
                  <a:pt x="207107" y="9740"/>
                </a:cubicBezTo>
                <a:cubicBezTo>
                  <a:pt x="213594" y="16220"/>
                  <a:pt x="216518" y="23780"/>
                  <a:pt x="216557" y="34112"/>
                </a:cubicBezTo>
                <a:lnTo>
                  <a:pt x="216582" y="42860"/>
                </a:lnTo>
                <a:lnTo>
                  <a:pt x="259041" y="67844"/>
                </a:lnTo>
                <a:lnTo>
                  <a:pt x="301499" y="92828"/>
                </a:lnTo>
                <a:lnTo>
                  <a:pt x="305970" y="89840"/>
                </a:lnTo>
                <a:cubicBezTo>
                  <a:pt x="312332" y="85592"/>
                  <a:pt x="315583" y="84368"/>
                  <a:pt x="322369" y="83648"/>
                </a:cubicBezTo>
                <a:cubicBezTo>
                  <a:pt x="329615" y="82892"/>
                  <a:pt x="337823" y="85016"/>
                  <a:pt x="344289" y="89372"/>
                </a:cubicBezTo>
                <a:lnTo>
                  <a:pt x="348789" y="92396"/>
                </a:lnTo>
                <a:lnTo>
                  <a:pt x="387525" y="68168"/>
                </a:lnTo>
                <a:lnTo>
                  <a:pt x="426265" y="43940"/>
                </a:lnTo>
                <a:lnTo>
                  <a:pt x="426290" y="34148"/>
                </a:lnTo>
                <a:cubicBezTo>
                  <a:pt x="426315" y="24968"/>
                  <a:pt x="426556" y="23888"/>
                  <a:pt x="429865" y="17732"/>
                </a:cubicBezTo>
                <a:cubicBezTo>
                  <a:pt x="436111" y="6176"/>
                  <a:pt x="445910" y="344"/>
                  <a:pt x="459172" y="308"/>
                </a:cubicBezTo>
                <a:cubicBezTo>
                  <a:pt x="465944" y="308"/>
                  <a:pt x="467978" y="776"/>
                  <a:pt x="473979" y="3728"/>
                </a:cubicBezTo>
                <a:cubicBezTo>
                  <a:pt x="485855" y="9596"/>
                  <a:pt x="492004" y="19640"/>
                  <a:pt x="492015" y="33212"/>
                </a:cubicBezTo>
                <a:cubicBezTo>
                  <a:pt x="492022" y="39980"/>
                  <a:pt x="491551" y="42032"/>
                  <a:pt x="488595" y="48008"/>
                </a:cubicBezTo>
                <a:cubicBezTo>
                  <a:pt x="479732" y="66044"/>
                  <a:pt x="457336" y="71840"/>
                  <a:pt x="440467" y="60500"/>
                </a:cubicBezTo>
                <a:lnTo>
                  <a:pt x="435988" y="57512"/>
                </a:lnTo>
                <a:lnTo>
                  <a:pt x="397216" y="81704"/>
                </a:lnTo>
                <a:lnTo>
                  <a:pt x="358448" y="105932"/>
                </a:lnTo>
                <a:lnTo>
                  <a:pt x="358448" y="115220"/>
                </a:lnTo>
                <a:cubicBezTo>
                  <a:pt x="358448" y="123068"/>
                  <a:pt x="358023" y="125408"/>
                  <a:pt x="355715" y="130340"/>
                </a:cubicBezTo>
                <a:cubicBezTo>
                  <a:pt x="349955" y="142616"/>
                  <a:pt x="339069" y="149528"/>
                  <a:pt x="325576" y="149528"/>
                </a:cubicBezTo>
                <a:cubicBezTo>
                  <a:pt x="312497" y="149492"/>
                  <a:pt x="302421" y="143516"/>
                  <a:pt x="296294" y="132104"/>
                </a:cubicBezTo>
                <a:cubicBezTo>
                  <a:pt x="293065" y="126092"/>
                  <a:pt x="292755" y="124760"/>
                  <a:pt x="292683" y="116228"/>
                </a:cubicBezTo>
                <a:lnTo>
                  <a:pt x="292607" y="106940"/>
                </a:lnTo>
                <a:lnTo>
                  <a:pt x="270741" y="94052"/>
                </a:lnTo>
                <a:cubicBezTo>
                  <a:pt x="258717" y="86960"/>
                  <a:pt x="239612" y="75728"/>
                  <a:pt x="228286" y="69068"/>
                </a:cubicBezTo>
                <a:lnTo>
                  <a:pt x="207694" y="57008"/>
                </a:lnTo>
                <a:lnTo>
                  <a:pt x="204807" y="59060"/>
                </a:lnTo>
                <a:cubicBezTo>
                  <a:pt x="197121" y="64460"/>
                  <a:pt x="192729" y="65936"/>
                  <a:pt x="184143" y="66008"/>
                </a:cubicBezTo>
                <a:cubicBezTo>
                  <a:pt x="176777" y="66044"/>
                  <a:pt x="174956" y="65648"/>
                  <a:pt x="169124" y="62768"/>
                </a:cubicBezTo>
                <a:lnTo>
                  <a:pt x="162489" y="59492"/>
                </a:lnTo>
                <a:lnTo>
                  <a:pt x="122201" y="89732"/>
                </a:lnTo>
                <a:cubicBezTo>
                  <a:pt x="88685" y="114896"/>
                  <a:pt x="81964" y="120368"/>
                  <a:pt x="82227" y="122240"/>
                </a:cubicBezTo>
                <a:cubicBezTo>
                  <a:pt x="82400" y="123500"/>
                  <a:pt x="82630" y="128504"/>
                  <a:pt x="82731" y="133364"/>
                </a:cubicBezTo>
                <a:cubicBezTo>
                  <a:pt x="82889" y="140924"/>
                  <a:pt x="82533" y="143012"/>
                  <a:pt x="80351" y="147476"/>
                </a:cubicBezTo>
                <a:cubicBezTo>
                  <a:pt x="77086" y="154100"/>
                  <a:pt x="70750" y="160436"/>
                  <a:pt x="64252" y="163604"/>
                </a:cubicBezTo>
                <a:cubicBezTo>
                  <a:pt x="57264" y="166988"/>
                  <a:pt x="46302" y="167528"/>
                  <a:pt x="38843" y="164864"/>
                </a:cubicBezTo>
                <a:close/>
                <a:moveTo>
                  <a:pt x="56692" y="148628"/>
                </a:moveTo>
                <a:cubicBezTo>
                  <a:pt x="67413" y="144164"/>
                  <a:pt x="70026" y="130124"/>
                  <a:pt x="61689" y="121772"/>
                </a:cubicBezTo>
                <a:cubicBezTo>
                  <a:pt x="54917" y="115004"/>
                  <a:pt x="45255" y="115004"/>
                  <a:pt x="38483" y="121772"/>
                </a:cubicBezTo>
                <a:cubicBezTo>
                  <a:pt x="25581" y="134660"/>
                  <a:pt x="39819" y="155684"/>
                  <a:pt x="56692" y="148628"/>
                </a:cubicBezTo>
                <a:close/>
                <a:moveTo>
                  <a:pt x="332189" y="131960"/>
                </a:moveTo>
                <a:cubicBezTo>
                  <a:pt x="342910" y="127460"/>
                  <a:pt x="345524" y="113420"/>
                  <a:pt x="337186" y="105068"/>
                </a:cubicBezTo>
                <a:cubicBezTo>
                  <a:pt x="330415" y="98300"/>
                  <a:pt x="320752" y="98300"/>
                  <a:pt x="313980" y="105068"/>
                </a:cubicBezTo>
                <a:cubicBezTo>
                  <a:pt x="301078" y="117992"/>
                  <a:pt x="315316" y="138980"/>
                  <a:pt x="332189" y="131960"/>
                </a:cubicBezTo>
                <a:close/>
                <a:moveTo>
                  <a:pt x="190266" y="48476"/>
                </a:moveTo>
                <a:cubicBezTo>
                  <a:pt x="200987" y="43976"/>
                  <a:pt x="203601" y="29936"/>
                  <a:pt x="195263" y="21584"/>
                </a:cubicBezTo>
                <a:cubicBezTo>
                  <a:pt x="188492" y="14816"/>
                  <a:pt x="178829" y="14816"/>
                  <a:pt x="172058" y="21584"/>
                </a:cubicBezTo>
                <a:cubicBezTo>
                  <a:pt x="159155" y="34508"/>
                  <a:pt x="173393" y="55496"/>
                  <a:pt x="190266" y="48476"/>
                </a:cubicBezTo>
                <a:close/>
                <a:moveTo>
                  <a:pt x="465764" y="48476"/>
                </a:moveTo>
                <a:cubicBezTo>
                  <a:pt x="476485" y="43976"/>
                  <a:pt x="479098" y="29936"/>
                  <a:pt x="470761" y="21584"/>
                </a:cubicBezTo>
                <a:cubicBezTo>
                  <a:pt x="463989" y="14816"/>
                  <a:pt x="454327" y="14816"/>
                  <a:pt x="447555" y="21584"/>
                </a:cubicBezTo>
                <a:cubicBezTo>
                  <a:pt x="434653" y="34508"/>
                  <a:pt x="448891" y="55496"/>
                  <a:pt x="465764" y="48476"/>
                </a:cubicBezTo>
                <a:close/>
              </a:path>
            </a:pathLst>
          </a:custGeom>
          <a:solidFill>
            <a:srgbClr val="92D050"/>
          </a:solidFill>
          <a:ln w="7431" cap="flat">
            <a:solidFill>
              <a:srgbClr val="92D050"/>
            </a:solidFill>
            <a:prstDash val="solid"/>
            <a:miter/>
          </a:ln>
        </p:spPr>
        <p:txBody>
          <a:bodyPr rtlCol="0" anchor="ctr"/>
          <a:lstStyle/>
          <a:p>
            <a:endParaRPr lang="sr-Latn-R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AC8743-9CD7-32E0-3876-CBB0F3832689}"/>
              </a:ext>
            </a:extLst>
          </p:cNvPr>
          <p:cNvSpPr txBox="1"/>
          <p:nvPr/>
        </p:nvSpPr>
        <p:spPr>
          <a:xfrm>
            <a:off x="5324261" y="2345026"/>
            <a:ext cx="233238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Ček liste zadataka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23126B-9CA1-FB13-1560-40696DA86430}"/>
              </a:ext>
            </a:extLst>
          </p:cNvPr>
          <p:cNvSpPr txBox="1"/>
          <p:nvPr/>
        </p:nvSpPr>
        <p:spPr>
          <a:xfrm>
            <a:off x="2468578" y="3602995"/>
            <a:ext cx="233238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Prijave kvarova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6541E-EFD4-10E5-B713-008C6CEF8DE4}"/>
              </a:ext>
            </a:extLst>
          </p:cNvPr>
          <p:cNvSpPr txBox="1"/>
          <p:nvPr/>
        </p:nvSpPr>
        <p:spPr>
          <a:xfrm>
            <a:off x="5276792" y="4281070"/>
            <a:ext cx="23323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Čekiranje osoblja</a:t>
            </a:r>
          </a:p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odlasku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E730E9-3AC1-EA4E-A0DF-E6D2907AE628}"/>
              </a:ext>
            </a:extLst>
          </p:cNvPr>
          <p:cNvSpPr txBox="1"/>
          <p:nvPr/>
        </p:nvSpPr>
        <p:spPr>
          <a:xfrm>
            <a:off x="2569991" y="5414111"/>
            <a:ext cx="23323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Praćenje i izveštavanje u realnom vremenu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0499B8-3C17-B593-7552-A8EBC26F839E}"/>
              </a:ext>
            </a:extLst>
          </p:cNvPr>
          <p:cNvSpPr txBox="1"/>
          <p:nvPr/>
        </p:nvSpPr>
        <p:spPr>
          <a:xfrm>
            <a:off x="5324261" y="6259224"/>
            <a:ext cx="233238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Analiza podataka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970C0-8402-3157-174B-187EF65C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5899" y="5520997"/>
            <a:ext cx="6559826" cy="925789"/>
          </a:xfrm>
        </p:spPr>
        <p:txBody>
          <a:bodyPr/>
          <a:lstStyle/>
          <a:p>
            <a:pPr algn="r"/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sr-Latn-RS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5C7A0-E325-453D-8AB2-E4169151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8217" y="6259224"/>
            <a:ext cx="6559827" cy="642020"/>
          </a:xfrm>
        </p:spPr>
        <p:txBody>
          <a:bodyPr>
            <a:normAutofit/>
          </a:bodyPr>
          <a:lstStyle/>
          <a:p>
            <a:pPr algn="r"/>
            <a:r>
              <a:rPr lang="sr-Latn-RS" sz="1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sistemi za prikupljanje podataka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7F98A43B-1116-F9EB-551F-731B32B0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489" y="5412509"/>
            <a:ext cx="818541" cy="8225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31CF045-C12A-DDD3-6E23-A8042BDDDEE3}"/>
              </a:ext>
            </a:extLst>
          </p:cNvPr>
          <p:cNvGrpSpPr/>
          <p:nvPr/>
        </p:nvGrpSpPr>
        <p:grpSpPr>
          <a:xfrm>
            <a:off x="6122427" y="1119354"/>
            <a:ext cx="824522" cy="2962615"/>
            <a:chOff x="1284376" y="2492888"/>
            <a:chExt cx="537052" cy="201775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60710F9-B73D-F918-8EA6-ADA349404A30}"/>
                </a:ext>
              </a:extLst>
            </p:cNvPr>
            <p:cNvSpPr/>
            <p:nvPr/>
          </p:nvSpPr>
          <p:spPr>
            <a:xfrm>
              <a:off x="1284376" y="2492888"/>
              <a:ext cx="537052" cy="2017755"/>
            </a:xfrm>
            <a:custGeom>
              <a:avLst/>
              <a:gdLst>
                <a:gd name="connsiteX0" fmla="*/ 182169 w 537052"/>
                <a:gd name="connsiteY0" fmla="*/ 2016962 h 2017755"/>
                <a:gd name="connsiteX1" fmla="*/ 5884 w 537052"/>
                <a:gd name="connsiteY1" fmla="*/ 1866446 h 2017755"/>
                <a:gd name="connsiteX2" fmla="*/ -59 w 537052"/>
                <a:gd name="connsiteY2" fmla="*/ 1816370 h 2017755"/>
                <a:gd name="connsiteX3" fmla="*/ 5884 w 537052"/>
                <a:gd name="connsiteY3" fmla="*/ 1766294 h 2017755"/>
                <a:gd name="connsiteX4" fmla="*/ 172925 w 537052"/>
                <a:gd name="connsiteY4" fmla="*/ 1616930 h 2017755"/>
                <a:gd name="connsiteX5" fmla="*/ 183750 w 537052"/>
                <a:gd name="connsiteY5" fmla="*/ 1615454 h 2017755"/>
                <a:gd name="connsiteX6" fmla="*/ 184027 w 537052"/>
                <a:gd name="connsiteY6" fmla="*/ 1604258 h 2017755"/>
                <a:gd name="connsiteX7" fmla="*/ 185917 w 537052"/>
                <a:gd name="connsiteY7" fmla="*/ 1589858 h 2017755"/>
                <a:gd name="connsiteX8" fmla="*/ 196911 w 537052"/>
                <a:gd name="connsiteY8" fmla="*/ 1581433 h 2017755"/>
                <a:gd name="connsiteX9" fmla="*/ 215988 w 537052"/>
                <a:gd name="connsiteY9" fmla="*/ 1589858 h 2017755"/>
                <a:gd name="connsiteX10" fmla="*/ 217881 w 537052"/>
                <a:gd name="connsiteY10" fmla="*/ 1604258 h 2017755"/>
                <a:gd name="connsiteX11" fmla="*/ 218159 w 537052"/>
                <a:gd name="connsiteY11" fmla="*/ 1615454 h 2017755"/>
                <a:gd name="connsiteX12" fmla="*/ 228980 w 537052"/>
                <a:gd name="connsiteY12" fmla="*/ 1616930 h 2017755"/>
                <a:gd name="connsiteX13" fmla="*/ 396020 w 537052"/>
                <a:gd name="connsiteY13" fmla="*/ 1766294 h 2017755"/>
                <a:gd name="connsiteX14" fmla="*/ 402115 w 537052"/>
                <a:gd name="connsiteY14" fmla="*/ 1805894 h 2017755"/>
                <a:gd name="connsiteX15" fmla="*/ 400474 w 537052"/>
                <a:gd name="connsiteY15" fmla="*/ 1820006 h 2017755"/>
                <a:gd name="connsiteX16" fmla="*/ 389277 w 537052"/>
                <a:gd name="connsiteY16" fmla="*/ 1829366 h 2017755"/>
                <a:gd name="connsiteX17" fmla="*/ 370838 w 537052"/>
                <a:gd name="connsiteY17" fmla="*/ 1821878 h 2017755"/>
                <a:gd name="connsiteX18" fmla="*/ 368192 w 537052"/>
                <a:gd name="connsiteY18" fmla="*/ 1808450 h 2017755"/>
                <a:gd name="connsiteX19" fmla="*/ 318883 w 537052"/>
                <a:gd name="connsiteY19" fmla="*/ 1698470 h 2017755"/>
                <a:gd name="connsiteX20" fmla="*/ 269199 w 537052"/>
                <a:gd name="connsiteY20" fmla="*/ 1663838 h 2017755"/>
                <a:gd name="connsiteX21" fmla="*/ 51183 w 537052"/>
                <a:gd name="connsiteY21" fmla="*/ 1742174 h 2017755"/>
                <a:gd name="connsiteX22" fmla="*/ 126762 w 537052"/>
                <a:gd name="connsiteY22" fmla="*/ 1966130 h 2017755"/>
                <a:gd name="connsiteX23" fmla="*/ 204370 w 537052"/>
                <a:gd name="connsiteY23" fmla="*/ 1983734 h 2017755"/>
                <a:gd name="connsiteX24" fmla="*/ 219663 w 537052"/>
                <a:gd name="connsiteY24" fmla="*/ 1985390 h 2017755"/>
                <a:gd name="connsiteX25" fmla="*/ 227537 w 537052"/>
                <a:gd name="connsiteY25" fmla="*/ 2007206 h 2017755"/>
                <a:gd name="connsiteX26" fmla="*/ 215495 w 537052"/>
                <a:gd name="connsiteY26" fmla="*/ 2016962 h 2017755"/>
                <a:gd name="connsiteX27" fmla="*/ 182169 w 537052"/>
                <a:gd name="connsiteY27" fmla="*/ 2016962 h 2017755"/>
                <a:gd name="connsiteX28" fmla="*/ 259022 w 537052"/>
                <a:gd name="connsiteY28" fmla="*/ 1834190 h 2017755"/>
                <a:gd name="connsiteX29" fmla="*/ 259022 w 537052"/>
                <a:gd name="connsiteY29" fmla="*/ 1834190 h 2017755"/>
                <a:gd name="connsiteX30" fmla="*/ 193052 w 537052"/>
                <a:gd name="connsiteY30" fmla="*/ 1849670 h 2017755"/>
                <a:gd name="connsiteX31" fmla="*/ 170448 w 537052"/>
                <a:gd name="connsiteY31" fmla="*/ 1831094 h 2017755"/>
                <a:gd name="connsiteX32" fmla="*/ 167226 w 537052"/>
                <a:gd name="connsiteY32" fmla="*/ 1816370 h 2017755"/>
                <a:gd name="connsiteX33" fmla="*/ 170448 w 537052"/>
                <a:gd name="connsiteY33" fmla="*/ 1801646 h 2017755"/>
                <a:gd name="connsiteX34" fmla="*/ 199662 w 537052"/>
                <a:gd name="connsiteY34" fmla="*/ 1782422 h 2017755"/>
                <a:gd name="connsiteX35" fmla="*/ 206840 w 537052"/>
                <a:gd name="connsiteY35" fmla="*/ 1781990 h 2017755"/>
                <a:gd name="connsiteX36" fmla="*/ 234258 w 537052"/>
                <a:gd name="connsiteY36" fmla="*/ 1748006 h 2017755"/>
                <a:gd name="connsiteX37" fmla="*/ 270585 w 537052"/>
                <a:gd name="connsiteY37" fmla="*/ 1710746 h 2017755"/>
                <a:gd name="connsiteX38" fmla="*/ 288708 w 537052"/>
                <a:gd name="connsiteY38" fmla="*/ 1722122 h 2017755"/>
                <a:gd name="connsiteX39" fmla="*/ 260354 w 537052"/>
                <a:gd name="connsiteY39" fmla="*/ 1769930 h 2017755"/>
                <a:gd name="connsiteX40" fmla="*/ 232890 w 537052"/>
                <a:gd name="connsiteY40" fmla="*/ 1803914 h 2017755"/>
                <a:gd name="connsiteX41" fmla="*/ 234056 w 537052"/>
                <a:gd name="connsiteY41" fmla="*/ 1808234 h 2017755"/>
                <a:gd name="connsiteX42" fmla="*/ 215034 w 537052"/>
                <a:gd name="connsiteY42" fmla="*/ 1847222 h 2017755"/>
                <a:gd name="connsiteX43" fmla="*/ 193052 w 537052"/>
                <a:gd name="connsiteY43" fmla="*/ 1849634 h 2017755"/>
                <a:gd name="connsiteX44" fmla="*/ 22174 w 537052"/>
                <a:gd name="connsiteY44" fmla="*/ 1664018 h 2017755"/>
                <a:gd name="connsiteX45" fmla="*/ 12883 w 537052"/>
                <a:gd name="connsiteY45" fmla="*/ 1639466 h 2017755"/>
                <a:gd name="connsiteX46" fmla="*/ 67084 w 537052"/>
                <a:gd name="connsiteY46" fmla="*/ 1594574 h 2017755"/>
                <a:gd name="connsiteX47" fmla="*/ 91406 w 537052"/>
                <a:gd name="connsiteY47" fmla="*/ 1611818 h 2017755"/>
                <a:gd name="connsiteX48" fmla="*/ 63362 w 537052"/>
                <a:gd name="connsiteY48" fmla="*/ 1640906 h 2017755"/>
                <a:gd name="connsiteX49" fmla="*/ 35829 w 537052"/>
                <a:gd name="connsiteY49" fmla="*/ 1662722 h 2017755"/>
                <a:gd name="connsiteX50" fmla="*/ 22174 w 537052"/>
                <a:gd name="connsiteY50" fmla="*/ 1664018 h 2017755"/>
                <a:gd name="connsiteX51" fmla="*/ 369096 w 537052"/>
                <a:gd name="connsiteY51" fmla="*/ 1664090 h 2017755"/>
                <a:gd name="connsiteX52" fmla="*/ 338640 w 537052"/>
                <a:gd name="connsiteY52" fmla="*/ 1640618 h 2017755"/>
                <a:gd name="connsiteX53" fmla="*/ 313227 w 537052"/>
                <a:gd name="connsiteY53" fmla="*/ 1617758 h 2017755"/>
                <a:gd name="connsiteX54" fmla="*/ 335688 w 537052"/>
                <a:gd name="connsiteY54" fmla="*/ 1594610 h 2017755"/>
                <a:gd name="connsiteX55" fmla="*/ 389022 w 537052"/>
                <a:gd name="connsiteY55" fmla="*/ 1639502 h 2017755"/>
                <a:gd name="connsiteX56" fmla="*/ 385397 w 537052"/>
                <a:gd name="connsiteY56" fmla="*/ 1660454 h 2017755"/>
                <a:gd name="connsiteX57" fmla="*/ 369096 w 537052"/>
                <a:gd name="connsiteY57" fmla="*/ 1664090 h 201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7052" h="2017755">
                  <a:moveTo>
                    <a:pt x="182169" y="2016962"/>
                  </a:moveTo>
                  <a:cubicBezTo>
                    <a:pt x="97483" y="2008862"/>
                    <a:pt x="26732" y="1948454"/>
                    <a:pt x="5884" y="1866446"/>
                  </a:cubicBezTo>
                  <a:cubicBezTo>
                    <a:pt x="1240" y="1848158"/>
                    <a:pt x="-59" y="1837214"/>
                    <a:pt x="-59" y="1816370"/>
                  </a:cubicBezTo>
                  <a:cubicBezTo>
                    <a:pt x="-59" y="1795526"/>
                    <a:pt x="1240" y="1784582"/>
                    <a:pt x="5884" y="1766294"/>
                  </a:cubicBezTo>
                  <a:cubicBezTo>
                    <a:pt x="25908" y="1687526"/>
                    <a:pt x="92367" y="1628126"/>
                    <a:pt x="172925" y="1616930"/>
                  </a:cubicBezTo>
                  <a:lnTo>
                    <a:pt x="183750" y="1615454"/>
                  </a:lnTo>
                  <a:lnTo>
                    <a:pt x="184027" y="1604258"/>
                  </a:lnTo>
                  <a:cubicBezTo>
                    <a:pt x="184247" y="1595438"/>
                    <a:pt x="184639" y="1592414"/>
                    <a:pt x="185917" y="1589858"/>
                  </a:cubicBezTo>
                  <a:cubicBezTo>
                    <a:pt x="187965" y="1585718"/>
                    <a:pt x="191763" y="1582802"/>
                    <a:pt x="196911" y="1581433"/>
                  </a:cubicBezTo>
                  <a:cubicBezTo>
                    <a:pt x="204298" y="1579454"/>
                    <a:pt x="212665" y="1583162"/>
                    <a:pt x="215988" y="1589858"/>
                  </a:cubicBezTo>
                  <a:cubicBezTo>
                    <a:pt x="217266" y="1592414"/>
                    <a:pt x="217662" y="1595438"/>
                    <a:pt x="217881" y="1604258"/>
                  </a:cubicBezTo>
                  <a:lnTo>
                    <a:pt x="218159" y="1615454"/>
                  </a:lnTo>
                  <a:lnTo>
                    <a:pt x="228980" y="1616930"/>
                  </a:lnTo>
                  <a:cubicBezTo>
                    <a:pt x="309394" y="1628018"/>
                    <a:pt x="376037" y="1687634"/>
                    <a:pt x="396020" y="1766294"/>
                  </a:cubicBezTo>
                  <a:cubicBezTo>
                    <a:pt x="399275" y="1779110"/>
                    <a:pt x="401269" y="1792070"/>
                    <a:pt x="402115" y="1805894"/>
                  </a:cubicBezTo>
                  <a:cubicBezTo>
                    <a:pt x="402680" y="1815074"/>
                    <a:pt x="402612" y="1815614"/>
                    <a:pt x="400474" y="1820006"/>
                  </a:cubicBezTo>
                  <a:cubicBezTo>
                    <a:pt x="397899" y="1825262"/>
                    <a:pt x="394760" y="1827890"/>
                    <a:pt x="389277" y="1829366"/>
                  </a:cubicBezTo>
                  <a:cubicBezTo>
                    <a:pt x="382405" y="1831202"/>
                    <a:pt x="374654" y="1828034"/>
                    <a:pt x="370838" y="1821878"/>
                  </a:cubicBezTo>
                  <a:cubicBezTo>
                    <a:pt x="369355" y="1819466"/>
                    <a:pt x="368815" y="1816730"/>
                    <a:pt x="368192" y="1808450"/>
                  </a:cubicBezTo>
                  <a:cubicBezTo>
                    <a:pt x="364848" y="1763954"/>
                    <a:pt x="348900" y="1728422"/>
                    <a:pt x="318883" y="1698470"/>
                  </a:cubicBezTo>
                  <a:cubicBezTo>
                    <a:pt x="303342" y="1682990"/>
                    <a:pt x="288377" y="1672550"/>
                    <a:pt x="269199" y="1663838"/>
                  </a:cubicBezTo>
                  <a:cubicBezTo>
                    <a:pt x="187800" y="1626902"/>
                    <a:pt x="91244" y="1661606"/>
                    <a:pt x="51183" y="1742174"/>
                  </a:cubicBezTo>
                  <a:cubicBezTo>
                    <a:pt x="10082" y="1824866"/>
                    <a:pt x="43850" y="1924910"/>
                    <a:pt x="126762" y="1966130"/>
                  </a:cubicBezTo>
                  <a:cubicBezTo>
                    <a:pt x="150864" y="1978118"/>
                    <a:pt x="175596" y="1983734"/>
                    <a:pt x="204370" y="1983734"/>
                  </a:cubicBezTo>
                  <a:cubicBezTo>
                    <a:pt x="214616" y="1983734"/>
                    <a:pt x="216873" y="1983986"/>
                    <a:pt x="219663" y="1985390"/>
                  </a:cubicBezTo>
                  <a:cubicBezTo>
                    <a:pt x="227803" y="1989566"/>
                    <a:pt x="231237" y="1999070"/>
                    <a:pt x="227537" y="2007206"/>
                  </a:cubicBezTo>
                  <a:cubicBezTo>
                    <a:pt x="225312" y="2012102"/>
                    <a:pt x="220722" y="2015810"/>
                    <a:pt x="215495" y="2016962"/>
                  </a:cubicBezTo>
                  <a:cubicBezTo>
                    <a:pt x="210570" y="2018006"/>
                    <a:pt x="193146" y="2018006"/>
                    <a:pt x="182169" y="2016962"/>
                  </a:cubicBezTo>
                  <a:close/>
                  <a:moveTo>
                    <a:pt x="259022" y="1834190"/>
                  </a:moveTo>
                  <a:cubicBezTo>
                    <a:pt x="740483" y="-1342737"/>
                    <a:pt x="499751" y="245721"/>
                    <a:pt x="259022" y="1834190"/>
                  </a:cubicBezTo>
                  <a:close/>
                  <a:moveTo>
                    <a:pt x="193052" y="1849670"/>
                  </a:moveTo>
                  <a:cubicBezTo>
                    <a:pt x="183354" y="1847222"/>
                    <a:pt x="175034" y="1840382"/>
                    <a:pt x="170448" y="1831094"/>
                  </a:cubicBezTo>
                  <a:cubicBezTo>
                    <a:pt x="167398" y="1824938"/>
                    <a:pt x="167226" y="1824146"/>
                    <a:pt x="167226" y="1816370"/>
                  </a:cubicBezTo>
                  <a:cubicBezTo>
                    <a:pt x="167226" y="1808594"/>
                    <a:pt x="167398" y="1807838"/>
                    <a:pt x="170448" y="1801646"/>
                  </a:cubicBezTo>
                  <a:cubicBezTo>
                    <a:pt x="176219" y="1789982"/>
                    <a:pt x="186428" y="1783250"/>
                    <a:pt x="199662" y="1782422"/>
                  </a:cubicBezTo>
                  <a:lnTo>
                    <a:pt x="206840" y="1781990"/>
                  </a:lnTo>
                  <a:lnTo>
                    <a:pt x="234258" y="1748006"/>
                  </a:lnTo>
                  <a:cubicBezTo>
                    <a:pt x="262536" y="1712978"/>
                    <a:pt x="263619" y="1711862"/>
                    <a:pt x="270585" y="1710746"/>
                  </a:cubicBezTo>
                  <a:cubicBezTo>
                    <a:pt x="277890" y="1709558"/>
                    <a:pt x="286577" y="1715030"/>
                    <a:pt x="288708" y="1722122"/>
                  </a:cubicBezTo>
                  <a:cubicBezTo>
                    <a:pt x="291462" y="1731338"/>
                    <a:pt x="291174" y="1731806"/>
                    <a:pt x="260354" y="1769930"/>
                  </a:cubicBezTo>
                  <a:lnTo>
                    <a:pt x="232890" y="1803914"/>
                  </a:lnTo>
                  <a:lnTo>
                    <a:pt x="234056" y="1808234"/>
                  </a:lnTo>
                  <a:cubicBezTo>
                    <a:pt x="238103" y="1823138"/>
                    <a:pt x="229696" y="1840382"/>
                    <a:pt x="215034" y="1847222"/>
                  </a:cubicBezTo>
                  <a:cubicBezTo>
                    <a:pt x="208917" y="1850102"/>
                    <a:pt x="199096" y="1851182"/>
                    <a:pt x="193052" y="1849634"/>
                  </a:cubicBezTo>
                  <a:close/>
                  <a:moveTo>
                    <a:pt x="22174" y="1664018"/>
                  </a:moveTo>
                  <a:cubicBezTo>
                    <a:pt x="12310" y="1660382"/>
                    <a:pt x="7753" y="1648322"/>
                    <a:pt x="12883" y="1639466"/>
                  </a:cubicBezTo>
                  <a:cubicBezTo>
                    <a:pt x="14413" y="1636802"/>
                    <a:pt x="62847" y="1596698"/>
                    <a:pt x="67084" y="1594574"/>
                  </a:cubicBezTo>
                  <a:cubicBezTo>
                    <a:pt x="78871" y="1588670"/>
                    <a:pt x="93483" y="1599002"/>
                    <a:pt x="91406" y="1611818"/>
                  </a:cubicBezTo>
                  <a:cubicBezTo>
                    <a:pt x="90312" y="1618550"/>
                    <a:pt x="88731" y="1620206"/>
                    <a:pt x="63362" y="1640906"/>
                  </a:cubicBezTo>
                  <a:cubicBezTo>
                    <a:pt x="49754" y="1651994"/>
                    <a:pt x="37363" y="1661822"/>
                    <a:pt x="35829" y="1662722"/>
                  </a:cubicBezTo>
                  <a:cubicBezTo>
                    <a:pt x="32017" y="1664990"/>
                    <a:pt x="26235" y="1665529"/>
                    <a:pt x="22174" y="1664018"/>
                  </a:cubicBezTo>
                  <a:close/>
                  <a:moveTo>
                    <a:pt x="369096" y="1664090"/>
                  </a:moveTo>
                  <a:cubicBezTo>
                    <a:pt x="365096" y="1662686"/>
                    <a:pt x="366302" y="1663586"/>
                    <a:pt x="338640" y="1640618"/>
                  </a:cubicBezTo>
                  <a:cubicBezTo>
                    <a:pt x="322069" y="1626866"/>
                    <a:pt x="314188" y="1619774"/>
                    <a:pt x="313227" y="1617758"/>
                  </a:cubicBezTo>
                  <a:cubicBezTo>
                    <a:pt x="306100" y="1602710"/>
                    <a:pt x="321061" y="1587302"/>
                    <a:pt x="335688" y="1594610"/>
                  </a:cubicBezTo>
                  <a:cubicBezTo>
                    <a:pt x="339741" y="1596626"/>
                    <a:pt x="387452" y="1636766"/>
                    <a:pt x="389022" y="1639502"/>
                  </a:cubicBezTo>
                  <a:cubicBezTo>
                    <a:pt x="392935" y="1646234"/>
                    <a:pt x="391416" y="1655018"/>
                    <a:pt x="385397" y="1660454"/>
                  </a:cubicBezTo>
                  <a:cubicBezTo>
                    <a:pt x="380439" y="1664954"/>
                    <a:pt x="374903" y="1666178"/>
                    <a:pt x="369096" y="1664090"/>
                  </a:cubicBezTo>
                  <a:close/>
                </a:path>
              </a:pathLst>
            </a:custGeom>
            <a:solidFill>
              <a:srgbClr val="92D050"/>
            </a:solidFill>
            <a:ln w="36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u="sng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7CD2DE-5942-4858-D58D-471AFAF5FA44}"/>
                </a:ext>
              </a:extLst>
            </p:cNvPr>
            <p:cNvSpPr/>
            <p:nvPr/>
          </p:nvSpPr>
          <p:spPr>
            <a:xfrm>
              <a:off x="1749432" y="4341920"/>
              <a:ext cx="2714" cy="157500"/>
            </a:xfrm>
            <a:custGeom>
              <a:avLst/>
              <a:gdLst>
                <a:gd name="connsiteX0" fmla="*/ -44 w 2714"/>
                <a:gd name="connsiteY0" fmla="*/ 60 h 157500"/>
                <a:gd name="connsiteX1" fmla="*/ 2671 w 2714"/>
                <a:gd name="connsiteY1" fmla="*/ 15756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4" h="157500">
                  <a:moveTo>
                    <a:pt x="-44" y="60"/>
                  </a:moveTo>
                  <a:cubicBezTo>
                    <a:pt x="2671" y="157560"/>
                    <a:pt x="2671" y="157560"/>
                    <a:pt x="2671" y="157560"/>
                  </a:cubicBezTo>
                </a:path>
              </a:pathLst>
            </a:custGeom>
            <a:solidFill>
              <a:srgbClr val="92D050"/>
            </a:solidFill>
            <a:ln w="41911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u="sng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3A0DA3F-8334-D890-4C17-4A8A9BD7C3D0}"/>
                </a:ext>
              </a:extLst>
            </p:cNvPr>
            <p:cNvSpPr/>
            <p:nvPr/>
          </p:nvSpPr>
          <p:spPr>
            <a:xfrm>
              <a:off x="1560169" y="4340085"/>
              <a:ext cx="144684" cy="166680"/>
            </a:xfrm>
            <a:custGeom>
              <a:avLst/>
              <a:gdLst>
                <a:gd name="connsiteX0" fmla="*/ 116 w 144684"/>
                <a:gd name="connsiteY0" fmla="*/ 166740 h 166680"/>
                <a:gd name="connsiteX1" fmla="*/ 116 w 144684"/>
                <a:gd name="connsiteY1" fmla="*/ 166740 h 166680"/>
                <a:gd name="connsiteX2" fmla="*/ -53 w 144684"/>
                <a:gd name="connsiteY2" fmla="*/ 60 h 166680"/>
                <a:gd name="connsiteX3" fmla="*/ -53 w 144684"/>
                <a:gd name="connsiteY3" fmla="*/ 60 h 166680"/>
                <a:gd name="connsiteX4" fmla="*/ 144631 w 144684"/>
                <a:gd name="connsiteY4" fmla="*/ 82356 h 166680"/>
                <a:gd name="connsiteX5" fmla="*/ 144631 w 144684"/>
                <a:gd name="connsiteY5" fmla="*/ 82356 h 16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84" h="166680">
                  <a:moveTo>
                    <a:pt x="116" y="166740"/>
                  </a:moveTo>
                  <a:lnTo>
                    <a:pt x="116" y="166740"/>
                  </a:lnTo>
                  <a:lnTo>
                    <a:pt x="-53" y="60"/>
                  </a:lnTo>
                  <a:lnTo>
                    <a:pt x="-53" y="60"/>
                  </a:lnTo>
                  <a:lnTo>
                    <a:pt x="144631" y="82356"/>
                  </a:lnTo>
                  <a:lnTo>
                    <a:pt x="144631" y="82356"/>
                  </a:lnTo>
                  <a:close/>
                </a:path>
              </a:pathLst>
            </a:custGeom>
            <a:solidFill>
              <a:srgbClr val="92D050"/>
            </a:solidFill>
            <a:ln w="43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r-Latn-RS" u="sng"/>
            </a:p>
          </p:txBody>
        </p:sp>
      </p:grpSp>
    </p:spTree>
    <p:extLst>
      <p:ext uri="{BB962C8B-B14F-4D97-AF65-F5344CB8AC3E}">
        <p14:creationId xmlns:p14="http://schemas.microsoft.com/office/powerpoint/2010/main" val="249638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70C0-8402-3157-174B-187EF65C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626" y="5239006"/>
            <a:ext cx="6559826" cy="925789"/>
          </a:xfrm>
        </p:spPr>
        <p:txBody>
          <a:bodyPr>
            <a:normAutofit/>
          </a:bodyPr>
          <a:lstStyle/>
          <a:p>
            <a:pPr algn="r"/>
            <a:r>
              <a:rPr lang="sr-Latn-RS" sz="3600" dirty="0"/>
              <a:t> </a:t>
            </a:r>
            <a:r>
              <a:rPr lang="sr-Latn-R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5C7A0-E325-453D-8AB2-E4169151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625" y="6083833"/>
            <a:ext cx="6559827" cy="642020"/>
          </a:xfrm>
        </p:spPr>
        <p:txBody>
          <a:bodyPr>
            <a:normAutofit/>
          </a:bodyPr>
          <a:lstStyle/>
          <a:p>
            <a:pPr algn="r"/>
            <a:r>
              <a:rPr lang="sr-Latn-R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sistemi za prikupljanje podataka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-605" y="-10012"/>
            <a:ext cx="3551583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3A07E-80CB-597D-A37A-B5718B865D35}"/>
              </a:ext>
            </a:extLst>
          </p:cNvPr>
          <p:cNvSpPr txBox="1"/>
          <p:nvPr/>
        </p:nvSpPr>
        <p:spPr>
          <a:xfrm>
            <a:off x="3967645" y="590815"/>
            <a:ext cx="57249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Elementi sistema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0025E-5921-6A9D-72C8-2684010600D3}"/>
              </a:ext>
            </a:extLst>
          </p:cNvPr>
          <p:cNvSpPr txBox="1"/>
          <p:nvPr/>
        </p:nvSpPr>
        <p:spPr>
          <a:xfrm>
            <a:off x="3873671" y="2234423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Mobilna aplikacija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85B24-C6DF-716B-68EA-9616F1D5884C}"/>
              </a:ext>
            </a:extLst>
          </p:cNvPr>
          <p:cNvSpPr txBox="1"/>
          <p:nvPr/>
        </p:nvSpPr>
        <p:spPr>
          <a:xfrm>
            <a:off x="3873673" y="4620625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Desktop aplikacija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5EE18-E415-A089-193B-9EBFF31E815A}"/>
              </a:ext>
            </a:extLst>
          </p:cNvPr>
          <p:cNvSpPr txBox="1"/>
          <p:nvPr/>
        </p:nvSpPr>
        <p:spPr>
          <a:xfrm>
            <a:off x="3873673" y="3427524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NFC tagovi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277C87-1E74-0F13-BDE5-25D9D3B36DB2}"/>
              </a:ext>
            </a:extLst>
          </p:cNvPr>
          <p:cNvGrpSpPr/>
          <p:nvPr/>
        </p:nvGrpSpPr>
        <p:grpSpPr>
          <a:xfrm>
            <a:off x="2484188" y="2234423"/>
            <a:ext cx="629476" cy="2911155"/>
            <a:chOff x="2345638" y="2234423"/>
            <a:chExt cx="629476" cy="29111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299B83-EB66-E248-25B3-076D68740188}"/>
                </a:ext>
              </a:extLst>
            </p:cNvPr>
            <p:cNvSpPr txBox="1"/>
            <p:nvPr/>
          </p:nvSpPr>
          <p:spPr>
            <a:xfrm>
              <a:off x="2345638" y="2234423"/>
              <a:ext cx="629476" cy="646331"/>
            </a:xfrm>
            <a:custGeom>
              <a:avLst/>
              <a:gdLst>
                <a:gd name="connsiteX0" fmla="*/ 0 w 629476"/>
                <a:gd name="connsiteY0" fmla="*/ 0 h 646331"/>
                <a:gd name="connsiteX1" fmla="*/ 629476 w 629476"/>
                <a:gd name="connsiteY1" fmla="*/ 0 h 646331"/>
                <a:gd name="connsiteX2" fmla="*/ 629476 w 629476"/>
                <a:gd name="connsiteY2" fmla="*/ 646331 h 646331"/>
                <a:gd name="connsiteX3" fmla="*/ 0 w 629476"/>
                <a:gd name="connsiteY3" fmla="*/ 646331 h 646331"/>
                <a:gd name="connsiteX4" fmla="*/ 0 w 629476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476" h="646331" extrusionOk="0">
                  <a:moveTo>
                    <a:pt x="0" y="0"/>
                  </a:moveTo>
                  <a:cubicBezTo>
                    <a:pt x="307241" y="-46185"/>
                    <a:pt x="341777" y="32304"/>
                    <a:pt x="629476" y="0"/>
                  </a:cubicBezTo>
                  <a:cubicBezTo>
                    <a:pt x="658049" y="268919"/>
                    <a:pt x="627635" y="488700"/>
                    <a:pt x="629476" y="646331"/>
                  </a:cubicBezTo>
                  <a:cubicBezTo>
                    <a:pt x="330358" y="689084"/>
                    <a:pt x="301827" y="628546"/>
                    <a:pt x="0" y="646331"/>
                  </a:cubicBezTo>
                  <a:cubicBezTo>
                    <a:pt x="-48987" y="356640"/>
                    <a:pt x="20325" y="304462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290522260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36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6F12A4-76BA-0458-285E-B37A4ED5B09F}"/>
                </a:ext>
              </a:extLst>
            </p:cNvPr>
            <p:cNvSpPr txBox="1"/>
            <p:nvPr/>
          </p:nvSpPr>
          <p:spPr>
            <a:xfrm>
              <a:off x="2345638" y="3366835"/>
              <a:ext cx="629476" cy="646331"/>
            </a:xfrm>
            <a:custGeom>
              <a:avLst/>
              <a:gdLst>
                <a:gd name="connsiteX0" fmla="*/ 0 w 629476"/>
                <a:gd name="connsiteY0" fmla="*/ 0 h 646331"/>
                <a:gd name="connsiteX1" fmla="*/ 629476 w 629476"/>
                <a:gd name="connsiteY1" fmla="*/ 0 h 646331"/>
                <a:gd name="connsiteX2" fmla="*/ 629476 w 629476"/>
                <a:gd name="connsiteY2" fmla="*/ 646331 h 646331"/>
                <a:gd name="connsiteX3" fmla="*/ 0 w 629476"/>
                <a:gd name="connsiteY3" fmla="*/ 646331 h 646331"/>
                <a:gd name="connsiteX4" fmla="*/ 0 w 629476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476" h="646331" extrusionOk="0">
                  <a:moveTo>
                    <a:pt x="0" y="0"/>
                  </a:moveTo>
                  <a:cubicBezTo>
                    <a:pt x="125362" y="6076"/>
                    <a:pt x="403889" y="6312"/>
                    <a:pt x="629476" y="0"/>
                  </a:cubicBezTo>
                  <a:cubicBezTo>
                    <a:pt x="607447" y="224942"/>
                    <a:pt x="573031" y="325290"/>
                    <a:pt x="629476" y="646331"/>
                  </a:cubicBezTo>
                  <a:cubicBezTo>
                    <a:pt x="480070" y="591814"/>
                    <a:pt x="279165" y="678621"/>
                    <a:pt x="0" y="646331"/>
                  </a:cubicBezTo>
                  <a:cubicBezTo>
                    <a:pt x="22883" y="515549"/>
                    <a:pt x="-21895" y="266307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76503430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36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B2B61-19BF-C4B2-21CC-552FB967672C}"/>
                </a:ext>
              </a:extLst>
            </p:cNvPr>
            <p:cNvSpPr txBox="1"/>
            <p:nvPr/>
          </p:nvSpPr>
          <p:spPr>
            <a:xfrm>
              <a:off x="2345638" y="4499247"/>
              <a:ext cx="629476" cy="646331"/>
            </a:xfrm>
            <a:custGeom>
              <a:avLst/>
              <a:gdLst>
                <a:gd name="connsiteX0" fmla="*/ 0 w 629476"/>
                <a:gd name="connsiteY0" fmla="*/ 0 h 646331"/>
                <a:gd name="connsiteX1" fmla="*/ 629476 w 629476"/>
                <a:gd name="connsiteY1" fmla="*/ 0 h 646331"/>
                <a:gd name="connsiteX2" fmla="*/ 629476 w 629476"/>
                <a:gd name="connsiteY2" fmla="*/ 646331 h 646331"/>
                <a:gd name="connsiteX3" fmla="*/ 0 w 629476"/>
                <a:gd name="connsiteY3" fmla="*/ 646331 h 646331"/>
                <a:gd name="connsiteX4" fmla="*/ 0 w 629476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476" h="646331" extrusionOk="0">
                  <a:moveTo>
                    <a:pt x="0" y="0"/>
                  </a:moveTo>
                  <a:cubicBezTo>
                    <a:pt x="171202" y="-41709"/>
                    <a:pt x="524549" y="32636"/>
                    <a:pt x="629476" y="0"/>
                  </a:cubicBezTo>
                  <a:cubicBezTo>
                    <a:pt x="623975" y="308050"/>
                    <a:pt x="592445" y="342767"/>
                    <a:pt x="629476" y="646331"/>
                  </a:cubicBezTo>
                  <a:cubicBezTo>
                    <a:pt x="441512" y="675054"/>
                    <a:pt x="290489" y="612420"/>
                    <a:pt x="0" y="646331"/>
                  </a:cubicBezTo>
                  <a:cubicBezTo>
                    <a:pt x="52605" y="384602"/>
                    <a:pt x="25786" y="272991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68197916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36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1E20F666-0F99-1A6B-DC4A-C092A4FB8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4699" y="1816442"/>
            <a:ext cx="1243216" cy="123607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20DAFCF-266C-AC01-5CC4-ABC8B1B83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7221" y="3136383"/>
            <a:ext cx="702363" cy="7078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70CC56E-0986-D2C9-BF89-896309CB4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8423" y="4206266"/>
            <a:ext cx="1230090" cy="12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0" y="0"/>
            <a:ext cx="3449782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3A07E-80CB-597D-A37A-B5718B865D35}"/>
              </a:ext>
            </a:extLst>
          </p:cNvPr>
          <p:cNvSpPr txBox="1"/>
          <p:nvPr/>
        </p:nvSpPr>
        <p:spPr>
          <a:xfrm>
            <a:off x="3947942" y="476435"/>
            <a:ext cx="57249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Desktop aplikacija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F6A1A9B-EE18-3E71-2A6F-66CA6AF8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65" y="1402194"/>
            <a:ext cx="2016998" cy="20268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047C03-D9BC-D019-A529-3A6CE5E98CD2}"/>
              </a:ext>
            </a:extLst>
          </p:cNvPr>
          <p:cNvSpPr txBox="1"/>
          <p:nvPr/>
        </p:nvSpPr>
        <p:spPr>
          <a:xfrm>
            <a:off x="3947942" y="1339820"/>
            <a:ext cx="7440494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dodelu korisničkih naloga i uloga.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217E1-AFC1-DD3D-A23E-61D48F753824}"/>
              </a:ext>
            </a:extLst>
          </p:cNvPr>
          <p:cNvSpPr txBox="1"/>
          <p:nvPr/>
        </p:nvSpPr>
        <p:spPr>
          <a:xfrm>
            <a:off x="3947942" y="2561796"/>
            <a:ext cx="7440494" cy="15081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definisanje standardnih zabeležbi:</a:t>
            </a:r>
          </a:p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liste zadataka,</a:t>
            </a:r>
          </a:p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lokacije (adrese objekata) i sl.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7DE8D-3533-335E-7011-2981D09592AE}"/>
              </a:ext>
            </a:extLst>
          </p:cNvPr>
          <p:cNvSpPr txBox="1"/>
          <p:nvPr/>
        </p:nvSpPr>
        <p:spPr>
          <a:xfrm>
            <a:off x="3947942" y="4274673"/>
            <a:ext cx="744049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praćenje svih zabeležbi sakupljenih od strane pojedinačnih korisnika.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7D21B3-397B-37E7-403B-EDCC4968DC00}"/>
              </a:ext>
            </a:extLst>
          </p:cNvPr>
          <p:cNvGrpSpPr/>
          <p:nvPr/>
        </p:nvGrpSpPr>
        <p:grpSpPr>
          <a:xfrm>
            <a:off x="-10843" y="5620938"/>
            <a:ext cx="6572145" cy="1380247"/>
            <a:chOff x="-10843" y="5620938"/>
            <a:chExt cx="6572145" cy="1380247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AC770689-BEB8-169D-16B0-4124CB553AC9}"/>
                </a:ext>
              </a:extLst>
            </p:cNvPr>
            <p:cNvSpPr txBox="1">
              <a:spLocks/>
            </p:cNvSpPr>
            <p:nvPr/>
          </p:nvSpPr>
          <p:spPr>
            <a:xfrm>
              <a:off x="-10843" y="5620938"/>
              <a:ext cx="6559826" cy="9257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sr-Latn-RS" dirty="0">
                  <a:solidFill>
                    <a:schemeClr val="bg1"/>
                  </a:solidFill>
                </a:rPr>
                <a:t> </a:t>
              </a:r>
              <a:r>
                <a:rPr lang="sr-Latn-RS" sz="3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DANAPE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557C6A4E-25F4-E142-D616-9B734B2C53AE}"/>
                </a:ext>
              </a:extLst>
            </p:cNvPr>
            <p:cNvSpPr txBox="1">
              <a:spLocks/>
            </p:cNvSpPr>
            <p:nvPr/>
          </p:nvSpPr>
          <p:spPr>
            <a:xfrm>
              <a:off x="1475" y="6359165"/>
              <a:ext cx="6559827" cy="642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sr-Latn-RS" sz="16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sistemi za prikupljanje podataka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2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4A56ECF-42A7-01D3-B3AB-4DCF3D73C5DB}"/>
              </a:ext>
            </a:extLst>
          </p:cNvPr>
          <p:cNvSpPr/>
          <p:nvPr/>
        </p:nvSpPr>
        <p:spPr>
          <a:xfrm>
            <a:off x="0" y="0"/>
            <a:ext cx="3449782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0" y="0"/>
            <a:ext cx="3394364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47C03-D9BC-D019-A529-3A6CE5E98CD2}"/>
              </a:ext>
            </a:extLst>
          </p:cNvPr>
          <p:cNvSpPr txBox="1"/>
          <p:nvPr/>
        </p:nvSpPr>
        <p:spPr>
          <a:xfrm>
            <a:off x="3989504" y="1338254"/>
            <a:ext cx="74404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čekiranje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dolasku i odlasku.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217E1-AFC1-DD3D-A23E-61D48F753824}"/>
              </a:ext>
            </a:extLst>
          </p:cNvPr>
          <p:cNvSpPr txBox="1"/>
          <p:nvPr/>
        </p:nvSpPr>
        <p:spPr>
          <a:xfrm>
            <a:off x="4001852" y="2107741"/>
            <a:ext cx="74404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slanje standardnih zabeležbi.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7DE8D-3533-335E-7011-2981D09592AE}"/>
              </a:ext>
            </a:extLst>
          </p:cNvPr>
          <p:cNvSpPr txBox="1"/>
          <p:nvPr/>
        </p:nvSpPr>
        <p:spPr>
          <a:xfrm>
            <a:off x="4001852" y="3646715"/>
            <a:ext cx="744049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fotografisanje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snimanje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zapisa,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lociranje, očitavanje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 / QR koda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7CDC7AE-ABD2-EC14-A43C-927DC539F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524" y="1449091"/>
            <a:ext cx="2343528" cy="2330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9D4BE2-E0E5-5A34-6912-2CB63B28F0E1}"/>
              </a:ext>
            </a:extLst>
          </p:cNvPr>
          <p:cNvSpPr txBox="1"/>
          <p:nvPr/>
        </p:nvSpPr>
        <p:spPr>
          <a:xfrm>
            <a:off x="4001852" y="2877228"/>
            <a:ext cx="74404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slanje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slobodnih zabeležbi 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vidu komentara.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ED3E7-CD5A-85AC-D55F-B2822148E3F3}"/>
              </a:ext>
            </a:extLst>
          </p:cNvPr>
          <p:cNvSpPr txBox="1"/>
          <p:nvPr/>
        </p:nvSpPr>
        <p:spPr>
          <a:xfrm>
            <a:off x="4001852" y="4693201"/>
            <a:ext cx="744049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slanje e-maila</a:t>
            </a:r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 elementima zabeležbe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 mogućnost potpisivanja.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6A17C8-4BC6-8B3A-3E20-115266D123F2}"/>
              </a:ext>
            </a:extLst>
          </p:cNvPr>
          <p:cNvGrpSpPr/>
          <p:nvPr/>
        </p:nvGrpSpPr>
        <p:grpSpPr>
          <a:xfrm>
            <a:off x="-10843" y="5620938"/>
            <a:ext cx="6572145" cy="1380247"/>
            <a:chOff x="-10843" y="5620938"/>
            <a:chExt cx="6572145" cy="138024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0C11C7B-EDB7-9E3C-DC2C-BFE83A978D3D}"/>
                </a:ext>
              </a:extLst>
            </p:cNvPr>
            <p:cNvSpPr txBox="1">
              <a:spLocks/>
            </p:cNvSpPr>
            <p:nvPr/>
          </p:nvSpPr>
          <p:spPr>
            <a:xfrm>
              <a:off x="-10843" y="5620938"/>
              <a:ext cx="6559826" cy="9257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sr-Latn-RS" dirty="0">
                  <a:solidFill>
                    <a:schemeClr val="bg1"/>
                  </a:solidFill>
                </a:rPr>
                <a:t> </a:t>
              </a:r>
              <a:r>
                <a:rPr lang="sr-Latn-RS" sz="3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DANAPE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6138749-9FB2-26C7-9748-E3DC903DCFF2}"/>
                </a:ext>
              </a:extLst>
            </p:cNvPr>
            <p:cNvSpPr txBox="1">
              <a:spLocks/>
            </p:cNvSpPr>
            <p:nvPr/>
          </p:nvSpPr>
          <p:spPr>
            <a:xfrm>
              <a:off x="1475" y="6359165"/>
              <a:ext cx="6559827" cy="642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sr-Latn-RS" sz="16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sistemi za prikupljanje podataka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BCE8A23-C989-1636-E4AD-46610B8D38D7}"/>
              </a:ext>
            </a:extLst>
          </p:cNvPr>
          <p:cNvSpPr txBox="1"/>
          <p:nvPr/>
        </p:nvSpPr>
        <p:spPr>
          <a:xfrm>
            <a:off x="4001852" y="5739688"/>
            <a:ext cx="74404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</a:p>
          <a:p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Omogućava </a:t>
            </a:r>
            <a:r>
              <a:rPr lang="sr-Latn-RS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programiranje NFC tagova.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24BB9-1474-5AA7-17BD-AF13D9A93A31}"/>
              </a:ext>
            </a:extLst>
          </p:cNvPr>
          <p:cNvSpPr txBox="1"/>
          <p:nvPr/>
        </p:nvSpPr>
        <p:spPr>
          <a:xfrm>
            <a:off x="3947942" y="476435"/>
            <a:ext cx="57249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Mobilna aplikacija</a:t>
            </a:r>
          </a:p>
        </p:txBody>
      </p:sp>
    </p:spTree>
    <p:extLst>
      <p:ext uri="{BB962C8B-B14F-4D97-AF65-F5344CB8AC3E}">
        <p14:creationId xmlns:p14="http://schemas.microsoft.com/office/powerpoint/2010/main" val="24515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-1" y="0"/>
            <a:ext cx="12192001" cy="1528196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3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4C9EC-7AB4-FF49-F638-5188DD212CAB}"/>
              </a:ext>
            </a:extLst>
          </p:cNvPr>
          <p:cNvSpPr txBox="1"/>
          <p:nvPr/>
        </p:nvSpPr>
        <p:spPr>
          <a:xfrm>
            <a:off x="829322" y="1769649"/>
            <a:ext cx="353486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NFC tagovi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1DA43-1972-4466-602A-8F924D7B757D}"/>
              </a:ext>
            </a:extLst>
          </p:cNvPr>
          <p:cNvSpPr txBox="1"/>
          <p:nvPr/>
        </p:nvSpPr>
        <p:spPr>
          <a:xfrm>
            <a:off x="7055585" y="5046251"/>
            <a:ext cx="3816626" cy="1477328"/>
          </a:xfrm>
          <a:custGeom>
            <a:avLst/>
            <a:gdLst>
              <a:gd name="connsiteX0" fmla="*/ 0 w 3816626"/>
              <a:gd name="connsiteY0" fmla="*/ 0 h 1477328"/>
              <a:gd name="connsiteX1" fmla="*/ 3816626 w 3816626"/>
              <a:gd name="connsiteY1" fmla="*/ 0 h 1477328"/>
              <a:gd name="connsiteX2" fmla="*/ 3816626 w 3816626"/>
              <a:gd name="connsiteY2" fmla="*/ 1477328 h 1477328"/>
              <a:gd name="connsiteX3" fmla="*/ 0 w 3816626"/>
              <a:gd name="connsiteY3" fmla="*/ 1477328 h 1477328"/>
              <a:gd name="connsiteX4" fmla="*/ 0 w 3816626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626" h="1477328" extrusionOk="0">
                <a:moveTo>
                  <a:pt x="0" y="0"/>
                </a:moveTo>
                <a:cubicBezTo>
                  <a:pt x="1588502" y="-82622"/>
                  <a:pt x="2781018" y="30500"/>
                  <a:pt x="3816626" y="0"/>
                </a:cubicBezTo>
                <a:cubicBezTo>
                  <a:pt x="3812302" y="475811"/>
                  <a:pt x="3893270" y="1149039"/>
                  <a:pt x="3816626" y="1477328"/>
                </a:cubicBezTo>
                <a:cubicBezTo>
                  <a:pt x="2349911" y="1342160"/>
                  <a:pt x="1713675" y="1647290"/>
                  <a:pt x="0" y="1477328"/>
                </a:cubicBezTo>
                <a:cubicBezTo>
                  <a:pt x="-64158" y="1142539"/>
                  <a:pt x="115875" y="6940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3FC6C9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Sadrže do 4 parametra </a:t>
            </a: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koji će se prikazati u aplikaciji </a:t>
            </a: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u bazi podataka.</a:t>
            </a:r>
          </a:p>
          <a:p>
            <a:pPr algn="ctr"/>
            <a:endParaRPr lang="sr-Latn-R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8C35A-CB79-6F35-D960-4AFAB5CD364E}"/>
              </a:ext>
            </a:extLst>
          </p:cNvPr>
          <p:cNvSpPr txBox="1"/>
          <p:nvPr/>
        </p:nvSpPr>
        <p:spPr>
          <a:xfrm>
            <a:off x="7055585" y="3203244"/>
            <a:ext cx="3816626" cy="923330"/>
          </a:xfrm>
          <a:custGeom>
            <a:avLst/>
            <a:gdLst>
              <a:gd name="connsiteX0" fmla="*/ 0 w 3816626"/>
              <a:gd name="connsiteY0" fmla="*/ 0 h 923330"/>
              <a:gd name="connsiteX1" fmla="*/ 3816626 w 3816626"/>
              <a:gd name="connsiteY1" fmla="*/ 0 h 923330"/>
              <a:gd name="connsiteX2" fmla="*/ 3816626 w 3816626"/>
              <a:gd name="connsiteY2" fmla="*/ 923330 h 923330"/>
              <a:gd name="connsiteX3" fmla="*/ 0 w 3816626"/>
              <a:gd name="connsiteY3" fmla="*/ 923330 h 923330"/>
              <a:gd name="connsiteX4" fmla="*/ 0 w 381662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626" h="923330" extrusionOk="0">
                <a:moveTo>
                  <a:pt x="0" y="0"/>
                </a:moveTo>
                <a:cubicBezTo>
                  <a:pt x="1055809" y="-42219"/>
                  <a:pt x="3249652" y="63140"/>
                  <a:pt x="3816626" y="0"/>
                </a:cubicBezTo>
                <a:cubicBezTo>
                  <a:pt x="3822888" y="426707"/>
                  <a:pt x="3837050" y="497304"/>
                  <a:pt x="3816626" y="923330"/>
                </a:cubicBezTo>
                <a:cubicBezTo>
                  <a:pt x="3066095" y="1016985"/>
                  <a:pt x="543661" y="857528"/>
                  <a:pt x="0" y="923330"/>
                </a:cubicBezTo>
                <a:cubicBezTo>
                  <a:pt x="-81653" y="613831"/>
                  <a:pt x="-8350" y="24000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3FC6C9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Postavljaju se na ulazu u zgradu</a:t>
            </a: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 druga ključna mesta.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C033-A496-963F-C0BF-939BFA513486}"/>
              </a:ext>
            </a:extLst>
          </p:cNvPr>
          <p:cNvSpPr txBox="1"/>
          <p:nvPr/>
        </p:nvSpPr>
        <p:spPr>
          <a:xfrm>
            <a:off x="829322" y="3203244"/>
            <a:ext cx="3816626" cy="923330"/>
          </a:xfrm>
          <a:custGeom>
            <a:avLst/>
            <a:gdLst>
              <a:gd name="connsiteX0" fmla="*/ 0 w 3816626"/>
              <a:gd name="connsiteY0" fmla="*/ 0 h 923330"/>
              <a:gd name="connsiteX1" fmla="*/ 3816626 w 3816626"/>
              <a:gd name="connsiteY1" fmla="*/ 0 h 923330"/>
              <a:gd name="connsiteX2" fmla="*/ 3816626 w 3816626"/>
              <a:gd name="connsiteY2" fmla="*/ 923330 h 923330"/>
              <a:gd name="connsiteX3" fmla="*/ 0 w 3816626"/>
              <a:gd name="connsiteY3" fmla="*/ 923330 h 923330"/>
              <a:gd name="connsiteX4" fmla="*/ 0 w 381662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626" h="923330" extrusionOk="0">
                <a:moveTo>
                  <a:pt x="0" y="0"/>
                </a:moveTo>
                <a:cubicBezTo>
                  <a:pt x="1545588" y="-5264"/>
                  <a:pt x="2094264" y="84467"/>
                  <a:pt x="3816626" y="0"/>
                </a:cubicBezTo>
                <a:cubicBezTo>
                  <a:pt x="3854488" y="104355"/>
                  <a:pt x="3875992" y="764950"/>
                  <a:pt x="3816626" y="923330"/>
                </a:cubicBezTo>
                <a:cubicBezTo>
                  <a:pt x="2179784" y="1029650"/>
                  <a:pt x="768269" y="915681"/>
                  <a:pt x="0" y="923330"/>
                </a:cubicBezTo>
                <a:cubicBezTo>
                  <a:pt x="68267" y="738891"/>
                  <a:pt x="-21624" y="39684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3FC6C9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Programiraju se iz mobilne aplikacije.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EA52B-FEBF-48BD-C238-16050635A572}"/>
              </a:ext>
            </a:extLst>
          </p:cNvPr>
          <p:cNvSpPr txBox="1"/>
          <p:nvPr/>
        </p:nvSpPr>
        <p:spPr>
          <a:xfrm>
            <a:off x="829322" y="5046251"/>
            <a:ext cx="3816626" cy="1477328"/>
          </a:xfrm>
          <a:custGeom>
            <a:avLst/>
            <a:gdLst>
              <a:gd name="connsiteX0" fmla="*/ 0 w 3816626"/>
              <a:gd name="connsiteY0" fmla="*/ 0 h 1477328"/>
              <a:gd name="connsiteX1" fmla="*/ 3816626 w 3816626"/>
              <a:gd name="connsiteY1" fmla="*/ 0 h 1477328"/>
              <a:gd name="connsiteX2" fmla="*/ 3816626 w 3816626"/>
              <a:gd name="connsiteY2" fmla="*/ 1477328 h 1477328"/>
              <a:gd name="connsiteX3" fmla="*/ 0 w 3816626"/>
              <a:gd name="connsiteY3" fmla="*/ 1477328 h 1477328"/>
              <a:gd name="connsiteX4" fmla="*/ 0 w 3816626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626" h="1477328" extrusionOk="0">
                <a:moveTo>
                  <a:pt x="0" y="0"/>
                </a:moveTo>
                <a:cubicBezTo>
                  <a:pt x="749926" y="-133403"/>
                  <a:pt x="2871141" y="-36934"/>
                  <a:pt x="3816626" y="0"/>
                </a:cubicBezTo>
                <a:cubicBezTo>
                  <a:pt x="3893303" y="398203"/>
                  <a:pt x="3867857" y="859038"/>
                  <a:pt x="3816626" y="1477328"/>
                </a:cubicBezTo>
                <a:cubicBezTo>
                  <a:pt x="3047829" y="1354180"/>
                  <a:pt x="1418609" y="1369155"/>
                  <a:pt x="0" y="1477328"/>
                </a:cubicBezTo>
                <a:cubicBezTo>
                  <a:pt x="-64471" y="836209"/>
                  <a:pt x="-104663" y="4224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3FC6C9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sr-Latn-RS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Služe za čekiranje korisnika mobilne aplikacije </a:t>
            </a:r>
          </a:p>
          <a:p>
            <a:pPr algn="ctr"/>
            <a:r>
              <a:rPr lang="sr-Latn-R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očitavanje parametara.</a:t>
            </a:r>
          </a:p>
          <a:p>
            <a:pPr algn="ctr"/>
            <a:endParaRPr lang="sr-Latn-R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3479F2-FA7E-5F0E-609E-045C6A68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7851" y="1707173"/>
            <a:ext cx="646331" cy="64633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6B7A89F-6BAC-1CA0-E4F0-F7DB01C8E2AA}"/>
              </a:ext>
            </a:extLst>
          </p:cNvPr>
          <p:cNvGrpSpPr/>
          <p:nvPr/>
        </p:nvGrpSpPr>
        <p:grpSpPr>
          <a:xfrm>
            <a:off x="5406886" y="220326"/>
            <a:ext cx="6559827" cy="1486847"/>
            <a:chOff x="5357905" y="1080575"/>
            <a:chExt cx="6559827" cy="1486847"/>
          </a:xfrm>
        </p:grpSpPr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0B01A3E6-D29F-31A3-316D-AF55F1FC8C27}"/>
                </a:ext>
              </a:extLst>
            </p:cNvPr>
            <p:cNvSpPr txBox="1">
              <a:spLocks/>
            </p:cNvSpPr>
            <p:nvPr/>
          </p:nvSpPr>
          <p:spPr>
            <a:xfrm>
              <a:off x="5357906" y="1080575"/>
              <a:ext cx="6559826" cy="9257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sr-Latn-RS" sz="3600" dirty="0"/>
                <a:t> </a:t>
              </a:r>
              <a:r>
                <a:rPr lang="sr-Latn-RS" sz="3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DANAPE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468BC64B-EE1B-C83B-6A1F-231756188F94}"/>
                </a:ext>
              </a:extLst>
            </p:cNvPr>
            <p:cNvSpPr txBox="1">
              <a:spLocks/>
            </p:cNvSpPr>
            <p:nvPr/>
          </p:nvSpPr>
          <p:spPr>
            <a:xfrm>
              <a:off x="5357905" y="1925402"/>
              <a:ext cx="6559827" cy="642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sr-Latn-RS" sz="18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sistemi za prikupljanje podataka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4CE38C-9665-1DFF-0BFC-ACC64D4E7222}"/>
              </a:ext>
            </a:extLst>
          </p:cNvPr>
          <p:cNvSpPr txBox="1"/>
          <p:nvPr/>
        </p:nvSpPr>
        <p:spPr>
          <a:xfrm>
            <a:off x="2326955" y="2479775"/>
            <a:ext cx="62947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9A4C5-6BC3-5642-3F68-EDB0E5A76533}"/>
              </a:ext>
            </a:extLst>
          </p:cNvPr>
          <p:cNvSpPr txBox="1"/>
          <p:nvPr/>
        </p:nvSpPr>
        <p:spPr>
          <a:xfrm>
            <a:off x="8556398" y="2400480"/>
            <a:ext cx="62947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8B149-D50B-53EF-37EA-EAA51CA05764}"/>
              </a:ext>
            </a:extLst>
          </p:cNvPr>
          <p:cNvSpPr txBox="1"/>
          <p:nvPr/>
        </p:nvSpPr>
        <p:spPr>
          <a:xfrm>
            <a:off x="2345638" y="4305451"/>
            <a:ext cx="62947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97443-6AC6-64BD-4ACB-2714D5F177A7}"/>
              </a:ext>
            </a:extLst>
          </p:cNvPr>
          <p:cNvSpPr txBox="1"/>
          <p:nvPr/>
        </p:nvSpPr>
        <p:spPr>
          <a:xfrm>
            <a:off x="8556398" y="4268314"/>
            <a:ext cx="62947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76056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70C0-8402-3157-174B-187EF65C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626" y="5239006"/>
            <a:ext cx="6559826" cy="925789"/>
          </a:xfrm>
        </p:spPr>
        <p:txBody>
          <a:bodyPr>
            <a:normAutofit/>
          </a:bodyPr>
          <a:lstStyle/>
          <a:p>
            <a:pPr algn="r"/>
            <a:r>
              <a:rPr lang="sr-Latn-RS" sz="3600" dirty="0"/>
              <a:t> </a:t>
            </a:r>
            <a:r>
              <a:rPr lang="sr-Latn-R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5C7A0-E325-453D-8AB2-E4169151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625" y="6083833"/>
            <a:ext cx="6559827" cy="642020"/>
          </a:xfrm>
        </p:spPr>
        <p:txBody>
          <a:bodyPr>
            <a:normAutofit/>
          </a:bodyPr>
          <a:lstStyle/>
          <a:p>
            <a:pPr algn="r"/>
            <a:r>
              <a:rPr lang="sr-Latn-R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sistemi za prikupljanje podataka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9892E-5634-896D-50E6-9DD3417088E4}"/>
              </a:ext>
            </a:extLst>
          </p:cNvPr>
          <p:cNvSpPr/>
          <p:nvPr/>
        </p:nvSpPr>
        <p:spPr>
          <a:xfrm>
            <a:off x="0" y="0"/>
            <a:ext cx="3551583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3A07E-80CB-597D-A37A-B5718B865D35}"/>
              </a:ext>
            </a:extLst>
          </p:cNvPr>
          <p:cNvSpPr txBox="1"/>
          <p:nvPr/>
        </p:nvSpPr>
        <p:spPr>
          <a:xfrm>
            <a:off x="3967645" y="590815"/>
            <a:ext cx="57249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Korisnici aplikacije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0025E-5921-6A9D-72C8-2684010600D3}"/>
              </a:ext>
            </a:extLst>
          </p:cNvPr>
          <p:cNvSpPr txBox="1"/>
          <p:nvPr/>
        </p:nvSpPr>
        <p:spPr>
          <a:xfrm>
            <a:off x="3956800" y="1943473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Profesionalni upravnici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85B24-C6DF-716B-68EA-9616F1D5884C}"/>
              </a:ext>
            </a:extLst>
          </p:cNvPr>
          <p:cNvSpPr txBox="1"/>
          <p:nvPr/>
        </p:nvSpPr>
        <p:spPr>
          <a:xfrm>
            <a:off x="3956802" y="4329675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Serviseri / Održavanje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5EE18-E415-A089-193B-9EBFF31E815A}"/>
              </a:ext>
            </a:extLst>
          </p:cNvPr>
          <p:cNvSpPr txBox="1"/>
          <p:nvPr/>
        </p:nvSpPr>
        <p:spPr>
          <a:xfrm>
            <a:off x="3956802" y="3136574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Spremačice / Higijena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99B83-EB66-E248-25B3-076D68740188}"/>
              </a:ext>
            </a:extLst>
          </p:cNvPr>
          <p:cNvSpPr txBox="1"/>
          <p:nvPr/>
        </p:nvSpPr>
        <p:spPr>
          <a:xfrm>
            <a:off x="2345638" y="1943473"/>
            <a:ext cx="629476" cy="646331"/>
          </a:xfrm>
          <a:custGeom>
            <a:avLst/>
            <a:gdLst>
              <a:gd name="connsiteX0" fmla="*/ 0 w 629476"/>
              <a:gd name="connsiteY0" fmla="*/ 0 h 646331"/>
              <a:gd name="connsiteX1" fmla="*/ 629476 w 629476"/>
              <a:gd name="connsiteY1" fmla="*/ 0 h 646331"/>
              <a:gd name="connsiteX2" fmla="*/ 629476 w 629476"/>
              <a:gd name="connsiteY2" fmla="*/ 646331 h 646331"/>
              <a:gd name="connsiteX3" fmla="*/ 0 w 629476"/>
              <a:gd name="connsiteY3" fmla="*/ 646331 h 646331"/>
              <a:gd name="connsiteX4" fmla="*/ 0 w 62947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76" h="646331" extrusionOk="0">
                <a:moveTo>
                  <a:pt x="0" y="0"/>
                </a:moveTo>
                <a:cubicBezTo>
                  <a:pt x="195928" y="-22971"/>
                  <a:pt x="401611" y="28624"/>
                  <a:pt x="629476" y="0"/>
                </a:cubicBezTo>
                <a:cubicBezTo>
                  <a:pt x="611140" y="241261"/>
                  <a:pt x="615568" y="540862"/>
                  <a:pt x="629476" y="646331"/>
                </a:cubicBezTo>
                <a:cubicBezTo>
                  <a:pt x="361229" y="630860"/>
                  <a:pt x="253184" y="616003"/>
                  <a:pt x="0" y="646331"/>
                </a:cubicBezTo>
                <a:cubicBezTo>
                  <a:pt x="-5504" y="461938"/>
                  <a:pt x="-21456" y="156601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8249036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F12A4-76BA-0458-285E-B37A4ED5B09F}"/>
              </a:ext>
            </a:extLst>
          </p:cNvPr>
          <p:cNvSpPr txBox="1"/>
          <p:nvPr/>
        </p:nvSpPr>
        <p:spPr>
          <a:xfrm>
            <a:off x="2345638" y="3075885"/>
            <a:ext cx="629476" cy="646331"/>
          </a:xfrm>
          <a:custGeom>
            <a:avLst/>
            <a:gdLst>
              <a:gd name="connsiteX0" fmla="*/ 0 w 629476"/>
              <a:gd name="connsiteY0" fmla="*/ 0 h 646331"/>
              <a:gd name="connsiteX1" fmla="*/ 629476 w 629476"/>
              <a:gd name="connsiteY1" fmla="*/ 0 h 646331"/>
              <a:gd name="connsiteX2" fmla="*/ 629476 w 629476"/>
              <a:gd name="connsiteY2" fmla="*/ 646331 h 646331"/>
              <a:gd name="connsiteX3" fmla="*/ 0 w 629476"/>
              <a:gd name="connsiteY3" fmla="*/ 646331 h 646331"/>
              <a:gd name="connsiteX4" fmla="*/ 0 w 62947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76" h="646331" extrusionOk="0">
                <a:moveTo>
                  <a:pt x="0" y="0"/>
                </a:moveTo>
                <a:cubicBezTo>
                  <a:pt x="121424" y="-12329"/>
                  <a:pt x="548004" y="-54069"/>
                  <a:pt x="629476" y="0"/>
                </a:cubicBezTo>
                <a:cubicBezTo>
                  <a:pt x="589008" y="234479"/>
                  <a:pt x="632337" y="576400"/>
                  <a:pt x="629476" y="646331"/>
                </a:cubicBezTo>
                <a:cubicBezTo>
                  <a:pt x="343496" y="664664"/>
                  <a:pt x="133437" y="683042"/>
                  <a:pt x="0" y="646331"/>
                </a:cubicBezTo>
                <a:cubicBezTo>
                  <a:pt x="-53338" y="535122"/>
                  <a:pt x="-46994" y="29388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5814005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B2B61-19BF-C4B2-21CC-552FB967672C}"/>
              </a:ext>
            </a:extLst>
          </p:cNvPr>
          <p:cNvSpPr txBox="1"/>
          <p:nvPr/>
        </p:nvSpPr>
        <p:spPr>
          <a:xfrm>
            <a:off x="2345638" y="4208297"/>
            <a:ext cx="629476" cy="646331"/>
          </a:xfrm>
          <a:custGeom>
            <a:avLst/>
            <a:gdLst>
              <a:gd name="connsiteX0" fmla="*/ 0 w 629476"/>
              <a:gd name="connsiteY0" fmla="*/ 0 h 646331"/>
              <a:gd name="connsiteX1" fmla="*/ 629476 w 629476"/>
              <a:gd name="connsiteY1" fmla="*/ 0 h 646331"/>
              <a:gd name="connsiteX2" fmla="*/ 629476 w 629476"/>
              <a:gd name="connsiteY2" fmla="*/ 646331 h 646331"/>
              <a:gd name="connsiteX3" fmla="*/ 0 w 629476"/>
              <a:gd name="connsiteY3" fmla="*/ 646331 h 646331"/>
              <a:gd name="connsiteX4" fmla="*/ 0 w 62947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76" h="646331" extrusionOk="0">
                <a:moveTo>
                  <a:pt x="0" y="0"/>
                </a:moveTo>
                <a:cubicBezTo>
                  <a:pt x="134008" y="45812"/>
                  <a:pt x="565847" y="-23092"/>
                  <a:pt x="629476" y="0"/>
                </a:cubicBezTo>
                <a:cubicBezTo>
                  <a:pt x="681229" y="290488"/>
                  <a:pt x="652413" y="464657"/>
                  <a:pt x="629476" y="646331"/>
                </a:cubicBezTo>
                <a:cubicBezTo>
                  <a:pt x="350159" y="623128"/>
                  <a:pt x="300755" y="638995"/>
                  <a:pt x="0" y="646331"/>
                </a:cubicBezTo>
                <a:cubicBezTo>
                  <a:pt x="-25299" y="366479"/>
                  <a:pt x="8182" y="218971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756447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89A4F-1836-5BDC-6DAD-45C3943DF7A6}"/>
              </a:ext>
            </a:extLst>
          </p:cNvPr>
          <p:cNvSpPr txBox="1"/>
          <p:nvPr/>
        </p:nvSpPr>
        <p:spPr>
          <a:xfrm>
            <a:off x="2345638" y="5340710"/>
            <a:ext cx="629476" cy="646331"/>
          </a:xfrm>
          <a:custGeom>
            <a:avLst/>
            <a:gdLst>
              <a:gd name="connsiteX0" fmla="*/ 0 w 629476"/>
              <a:gd name="connsiteY0" fmla="*/ 0 h 646331"/>
              <a:gd name="connsiteX1" fmla="*/ 629476 w 629476"/>
              <a:gd name="connsiteY1" fmla="*/ 0 h 646331"/>
              <a:gd name="connsiteX2" fmla="*/ 629476 w 629476"/>
              <a:gd name="connsiteY2" fmla="*/ 646331 h 646331"/>
              <a:gd name="connsiteX3" fmla="*/ 0 w 629476"/>
              <a:gd name="connsiteY3" fmla="*/ 646331 h 646331"/>
              <a:gd name="connsiteX4" fmla="*/ 0 w 62947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76" h="646331" extrusionOk="0">
                <a:moveTo>
                  <a:pt x="0" y="0"/>
                </a:moveTo>
                <a:cubicBezTo>
                  <a:pt x="193810" y="-53776"/>
                  <a:pt x="505385" y="10619"/>
                  <a:pt x="629476" y="0"/>
                </a:cubicBezTo>
                <a:cubicBezTo>
                  <a:pt x="680718" y="91179"/>
                  <a:pt x="666483" y="546030"/>
                  <a:pt x="629476" y="646331"/>
                </a:cubicBezTo>
                <a:cubicBezTo>
                  <a:pt x="327448" y="628296"/>
                  <a:pt x="265192" y="640872"/>
                  <a:pt x="0" y="646331"/>
                </a:cubicBezTo>
                <a:cubicBezTo>
                  <a:pt x="-21059" y="338814"/>
                  <a:pt x="39303" y="14245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309565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sr-Latn-RS" sz="3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A1773A-0771-7E30-56CB-BF8AEC6D87BD}"/>
              </a:ext>
            </a:extLst>
          </p:cNvPr>
          <p:cNvSpPr txBox="1"/>
          <p:nvPr/>
        </p:nvSpPr>
        <p:spPr>
          <a:xfrm>
            <a:off x="3956801" y="5522775"/>
            <a:ext cx="30082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Portiri / Obezbeđenje</a:t>
            </a:r>
          </a:p>
        </p:txBody>
      </p:sp>
    </p:spTree>
    <p:extLst>
      <p:ext uri="{BB962C8B-B14F-4D97-AF65-F5344CB8AC3E}">
        <p14:creationId xmlns:p14="http://schemas.microsoft.com/office/powerpoint/2010/main" val="287593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3A07E-80CB-597D-A37A-B5718B865D35}"/>
              </a:ext>
            </a:extLst>
          </p:cNvPr>
          <p:cNvSpPr txBox="1"/>
          <p:nvPr/>
        </p:nvSpPr>
        <p:spPr>
          <a:xfrm>
            <a:off x="573281" y="575541"/>
            <a:ext cx="57249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4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0025E-5921-6A9D-72C8-2684010600D3}"/>
              </a:ext>
            </a:extLst>
          </p:cNvPr>
          <p:cNvSpPr txBox="1"/>
          <p:nvPr/>
        </p:nvSpPr>
        <p:spPr>
          <a:xfrm>
            <a:off x="4475955" y="1453602"/>
            <a:ext cx="300824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Ušteda vremena i ljudskih resursa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85B24-C6DF-716B-68EA-9616F1D5884C}"/>
              </a:ext>
            </a:extLst>
          </p:cNvPr>
          <p:cNvSpPr txBox="1"/>
          <p:nvPr/>
        </p:nvSpPr>
        <p:spPr>
          <a:xfrm>
            <a:off x="4475955" y="4096681"/>
            <a:ext cx="300824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 podaci na jednom mestu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5EE18-E415-A089-193B-9EBFF31E815A}"/>
              </a:ext>
            </a:extLst>
          </p:cNvPr>
          <p:cNvSpPr txBox="1"/>
          <p:nvPr/>
        </p:nvSpPr>
        <p:spPr>
          <a:xfrm>
            <a:off x="4475955" y="2321762"/>
            <a:ext cx="390758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Praćenje aktivnosti u realnom vremenu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5AF99C9-FDBB-737E-F689-A7E7D4756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8735" y="2127546"/>
            <a:ext cx="1243216" cy="123607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EA1B600-B083-BB7C-DA2B-5316C58C5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709" y="1914022"/>
            <a:ext cx="702363" cy="7078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F6A1A9B-EE18-3E71-2A6F-66CA6AF8A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276" y="3568947"/>
            <a:ext cx="1230090" cy="1236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E9AF8C-D6DF-0357-E039-2A38D6D3D2AC}"/>
              </a:ext>
            </a:extLst>
          </p:cNvPr>
          <p:cNvSpPr txBox="1"/>
          <p:nvPr/>
        </p:nvSpPr>
        <p:spPr>
          <a:xfrm>
            <a:off x="4475955" y="4934164"/>
            <a:ext cx="3008243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Digitalizacija bez naknadnog ručnog unošenja u sistem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DF775-E181-1F8C-90C5-FC505715D025}"/>
              </a:ext>
            </a:extLst>
          </p:cNvPr>
          <p:cNvSpPr txBox="1"/>
          <p:nvPr/>
        </p:nvSpPr>
        <p:spPr>
          <a:xfrm>
            <a:off x="4475955" y="3159246"/>
            <a:ext cx="355158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Brzo reagovanje na zahteve i prijave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61BE74-978D-FCE8-C473-AFED447F8F3E}"/>
              </a:ext>
            </a:extLst>
          </p:cNvPr>
          <p:cNvSpPr/>
          <p:nvPr/>
        </p:nvSpPr>
        <p:spPr>
          <a:xfrm>
            <a:off x="8553901" y="0"/>
            <a:ext cx="3638099" cy="6858000"/>
          </a:xfrm>
          <a:prstGeom prst="rect">
            <a:avLst/>
          </a:prstGeom>
          <a:solidFill>
            <a:srgbClr val="3FC6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FE4A10-4687-E145-04BF-4FB35637E60C}"/>
              </a:ext>
            </a:extLst>
          </p:cNvPr>
          <p:cNvGrpSpPr/>
          <p:nvPr/>
        </p:nvGrpSpPr>
        <p:grpSpPr>
          <a:xfrm>
            <a:off x="5490013" y="5404398"/>
            <a:ext cx="6559827" cy="1486847"/>
            <a:chOff x="5357905" y="1537780"/>
            <a:chExt cx="6559827" cy="1486847"/>
          </a:xfrm>
        </p:grpSpPr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806BC4D6-3A63-711D-C157-36E74BC438CF}"/>
                </a:ext>
              </a:extLst>
            </p:cNvPr>
            <p:cNvSpPr txBox="1">
              <a:spLocks/>
            </p:cNvSpPr>
            <p:nvPr/>
          </p:nvSpPr>
          <p:spPr>
            <a:xfrm>
              <a:off x="5357906" y="1537780"/>
              <a:ext cx="6559826" cy="9257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sr-Latn-RS" sz="3600" dirty="0"/>
                <a:t> </a:t>
              </a:r>
              <a:r>
                <a:rPr lang="sr-Latn-RS" sz="3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DANAPE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CED7840C-6955-EB5B-F0FB-553E3D1089B7}"/>
                </a:ext>
              </a:extLst>
            </p:cNvPr>
            <p:cNvSpPr txBox="1">
              <a:spLocks/>
            </p:cNvSpPr>
            <p:nvPr/>
          </p:nvSpPr>
          <p:spPr>
            <a:xfrm>
              <a:off x="5357905" y="2382607"/>
              <a:ext cx="6559827" cy="6420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sr-Latn-RS" sz="18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sistemi za prikupljanje podataka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379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 DANAPE</vt:lpstr>
      <vt:lpstr>PowerPoint Presentation</vt:lpstr>
      <vt:lpstr> DANAPE</vt:lpstr>
      <vt:lpstr> DANAPE</vt:lpstr>
      <vt:lpstr>PowerPoint Presentation</vt:lpstr>
      <vt:lpstr>PowerPoint Presentation</vt:lpstr>
      <vt:lpstr>PowerPoint Presentation</vt:lpstr>
      <vt:lpstr> DANAPE</vt:lpstr>
      <vt:lpstr>PowerPoint Presentation</vt:lpstr>
      <vt:lpstr> DANAPE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DANAPE</dc:title>
  <dc:creator>Brana Gavrilovic</dc:creator>
  <cp:lastModifiedBy>Brana Gavrilovic</cp:lastModifiedBy>
  <cp:revision>6</cp:revision>
  <dcterms:created xsi:type="dcterms:W3CDTF">2023-12-05T10:34:12Z</dcterms:created>
  <dcterms:modified xsi:type="dcterms:W3CDTF">2023-12-05T18:15:10Z</dcterms:modified>
</cp:coreProperties>
</file>